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 smtClean="0">
              <a:solidFill>
                <a:prstClr val="black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 smtClean="0">
              <a:solidFill>
                <a:prstClr val="black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 smtClean="0">
              <a:solidFill>
                <a:prstClr val="black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E1BB8-F04C-4253-B65C-A67ED9307EAB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 smtClean="0">
              <a:solidFill>
                <a:prstClr val="black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b="1" i="0" dirty="0" smtClean="0">
                <a:solidFill>
                  <a:schemeClr val="bg1"/>
                </a:solidFill>
              </a:rPr>
              <a:t>Psaume: </a:t>
            </a:r>
            <a:r>
              <a:rPr lang="fr-FR" sz="2800" i="0" dirty="0" smtClean="0">
                <a:solidFill>
                  <a:schemeClr val="bg1"/>
                </a:solidFill>
              </a:rPr>
              <a:t> </a:t>
            </a:r>
            <a:r>
              <a:rPr lang="fr-FR" sz="2400" i="0" dirty="0" smtClean="0">
                <a:solidFill>
                  <a:schemeClr val="bg1"/>
                </a:solidFill>
              </a:rPr>
              <a:t> </a:t>
            </a:r>
            <a:r>
              <a:rPr lang="fr-FR" sz="2400" dirty="0">
                <a:solidFill>
                  <a:schemeClr val="bg1"/>
                </a:solidFill>
              </a:rPr>
              <a:t>Ps 95, 1-2a, 2b-3, 11-12a, </a:t>
            </a:r>
            <a:r>
              <a:rPr lang="fr-FR" sz="2400" dirty="0" smtClean="0">
                <a:solidFill>
                  <a:schemeClr val="bg1"/>
                </a:solidFill>
              </a:rPr>
              <a:t>12b-13a.c</a:t>
            </a:r>
            <a:endParaRPr lang="fr-FR" sz="2400" dirty="0" smtClean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 au Seigneur un chant nouveau,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Un </a:t>
            </a:r>
            <a:r>
              <a:rPr lang="fr-FR" sz="3200" b="1" dirty="0">
                <a:solidFill>
                  <a:srgbClr val="FFFF00"/>
                </a:solidFill>
              </a:rPr>
              <a:t>sauveur nous est né,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Chantez au Seigneur un chant nouveau,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C’est le Christ le Seigneur</a:t>
            </a:r>
            <a:endParaRPr lang="fr-FR" sz="3200" dirty="0">
              <a:solidFill>
                <a:srgbClr val="FFFF00"/>
              </a:solidFill>
            </a:endParaRPr>
          </a:p>
          <a:p>
            <a:pPr lvl="0"/>
            <a:endParaRPr lang="fr-FR" sz="3200" dirty="0" smtClean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1</a:t>
            </a:r>
            <a:r>
              <a:rPr lang="fr-FR" sz="3200" smtClean="0">
                <a:solidFill>
                  <a:schemeClr val="bg1"/>
                </a:solidFill>
              </a:rPr>
              <a:t>/ </a:t>
            </a:r>
            <a:r>
              <a:rPr lang="fr-FR" sz="3200" smtClean="0">
                <a:solidFill>
                  <a:schemeClr val="bg1"/>
                </a:solidFill>
              </a:rPr>
              <a:t>	Chantez </a:t>
            </a:r>
            <a:r>
              <a:rPr lang="fr-FR" sz="3200" dirty="0">
                <a:solidFill>
                  <a:schemeClr val="bg1"/>
                </a:solidFill>
              </a:rPr>
              <a:t>au Seigneur un chant nouveau,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Chantez au Seigneur, terre entière,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Chantez au Seigneur et bénissez son nom !</a:t>
            </a:r>
          </a:p>
          <a:p>
            <a:pPr marL="531813" indent="-531813"/>
            <a:r>
              <a:rPr lang="fr-FR" sz="3200" dirty="0" smtClean="0">
                <a:solidFill>
                  <a:schemeClr val="bg1"/>
                </a:solidFill>
              </a:rPr>
              <a:t>	Chantez </a:t>
            </a:r>
            <a:r>
              <a:rPr lang="fr-FR" sz="3200" dirty="0">
                <a:solidFill>
                  <a:schemeClr val="bg1"/>
                </a:solidFill>
              </a:rPr>
              <a:t>au Seigneur un chant nouveau </a:t>
            </a:r>
            <a:r>
              <a:rPr lang="fr-FR" sz="3200" dirty="0" smtClean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="" xmlns:p14="http://schemas.microsoft.com/office/powerpoint/2010/main" val="15457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b="1" i="0" dirty="0" smtClean="0">
                <a:solidFill>
                  <a:schemeClr val="bg1"/>
                </a:solidFill>
              </a:rPr>
              <a:t>Psaume: </a:t>
            </a:r>
            <a:r>
              <a:rPr lang="fr-FR" sz="2800" i="0" dirty="0" smtClean="0">
                <a:solidFill>
                  <a:schemeClr val="bg1"/>
                </a:solidFill>
              </a:rPr>
              <a:t> </a:t>
            </a:r>
            <a:r>
              <a:rPr lang="fr-FR" sz="2400" i="0" dirty="0" smtClean="0">
                <a:solidFill>
                  <a:schemeClr val="bg1"/>
                </a:solidFill>
              </a:rPr>
              <a:t> </a:t>
            </a:r>
            <a:r>
              <a:rPr lang="fr-FR" sz="2400" dirty="0">
                <a:solidFill>
                  <a:schemeClr val="bg1"/>
                </a:solidFill>
              </a:rPr>
              <a:t>Ps 95, 1-2a, 2b-3, 11-12a, </a:t>
            </a:r>
            <a:r>
              <a:rPr lang="fr-FR" sz="2400" dirty="0" smtClean="0">
                <a:solidFill>
                  <a:schemeClr val="bg1"/>
                </a:solidFill>
              </a:rPr>
              <a:t>12b-13a.c </a:t>
            </a:r>
            <a:endParaRPr lang="fr-FR" sz="2400" dirty="0" smtClean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 au Seigneur un chant nouveau,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Un </a:t>
            </a:r>
            <a:r>
              <a:rPr lang="fr-FR" sz="3200" b="1" dirty="0">
                <a:solidFill>
                  <a:srgbClr val="FFFF00"/>
                </a:solidFill>
              </a:rPr>
              <a:t>sauveur nous est né,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Chantez au Seigneur un chant nouveau,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C’est le Christ le Seigneur</a:t>
            </a:r>
            <a:endParaRPr lang="fr-FR" sz="3200" dirty="0">
              <a:solidFill>
                <a:srgbClr val="FFFF00"/>
              </a:solidFill>
            </a:endParaRPr>
          </a:p>
          <a:p>
            <a:pPr lvl="0"/>
            <a:endParaRPr lang="fr-FR" sz="3200" dirty="0" smtClean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2/ </a:t>
            </a:r>
            <a:r>
              <a:rPr lang="fr-FR" sz="3200" dirty="0" smtClean="0">
                <a:solidFill>
                  <a:schemeClr val="bg1"/>
                </a:solidFill>
              </a:rPr>
              <a:t>	De </a:t>
            </a:r>
            <a:r>
              <a:rPr lang="fr-FR" sz="3200" dirty="0">
                <a:solidFill>
                  <a:schemeClr val="bg1"/>
                </a:solidFill>
              </a:rPr>
              <a:t>jour en jour, proclamez son salut,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Racontez à tous les peuples sa gloire,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A toutes les nations ses merveilles !</a:t>
            </a:r>
          </a:p>
          <a:p>
            <a:pPr marL="531813" indent="-531813"/>
            <a:r>
              <a:rPr lang="fr-FR" sz="3200" dirty="0" smtClean="0">
                <a:solidFill>
                  <a:schemeClr val="bg1"/>
                </a:solidFill>
              </a:rPr>
              <a:t>	De </a:t>
            </a:r>
            <a:r>
              <a:rPr lang="fr-FR" sz="3200" dirty="0">
                <a:solidFill>
                  <a:schemeClr val="bg1"/>
                </a:solidFill>
              </a:rPr>
              <a:t>jour en jour, proclamez son salut !</a:t>
            </a:r>
          </a:p>
          <a:p>
            <a:pPr lvl="0"/>
            <a:endParaRPr lang="fr-FR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99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b="1" i="0" dirty="0" smtClean="0">
                <a:solidFill>
                  <a:schemeClr val="bg1"/>
                </a:solidFill>
              </a:rPr>
              <a:t>Psaume: </a:t>
            </a:r>
            <a:r>
              <a:rPr lang="fr-FR" sz="2800" i="0" dirty="0" smtClean="0">
                <a:solidFill>
                  <a:schemeClr val="bg1"/>
                </a:solidFill>
              </a:rPr>
              <a:t> </a:t>
            </a:r>
            <a:r>
              <a:rPr lang="fr-FR" sz="2400" i="0" dirty="0" smtClean="0">
                <a:solidFill>
                  <a:schemeClr val="bg1"/>
                </a:solidFill>
              </a:rPr>
              <a:t> </a:t>
            </a:r>
            <a:r>
              <a:rPr lang="fr-FR" sz="2400" dirty="0">
                <a:solidFill>
                  <a:schemeClr val="bg1"/>
                </a:solidFill>
              </a:rPr>
              <a:t>Ps 95, 1-2a, 2b-3, 11-12a, </a:t>
            </a:r>
            <a:r>
              <a:rPr lang="fr-FR" sz="2400" dirty="0" smtClean="0">
                <a:solidFill>
                  <a:schemeClr val="bg1"/>
                </a:solidFill>
              </a:rPr>
              <a:t>12b-13a.c </a:t>
            </a:r>
            <a:endParaRPr lang="fr-FR" sz="2400" dirty="0" smtClean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 au Seigneur un chant nouveau,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Un </a:t>
            </a:r>
            <a:r>
              <a:rPr lang="fr-FR" sz="3200" b="1" dirty="0">
                <a:solidFill>
                  <a:srgbClr val="FFFF00"/>
                </a:solidFill>
              </a:rPr>
              <a:t>sauveur nous est né,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Chantez au Seigneur un chant nouveau,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C’est le Christ le Seigneur</a:t>
            </a:r>
            <a:endParaRPr lang="fr-FR" sz="3200" dirty="0">
              <a:solidFill>
                <a:srgbClr val="FFFF00"/>
              </a:solidFill>
            </a:endParaRPr>
          </a:p>
          <a:p>
            <a:pPr lvl="0"/>
            <a:endParaRPr lang="fr-FR" sz="3200" dirty="0" smtClean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3/ </a:t>
            </a:r>
            <a:r>
              <a:rPr lang="fr-FR" sz="3200" dirty="0" smtClean="0">
                <a:solidFill>
                  <a:schemeClr val="bg1"/>
                </a:solidFill>
              </a:rPr>
              <a:t>	Joie </a:t>
            </a:r>
            <a:r>
              <a:rPr lang="fr-FR" sz="3200" dirty="0">
                <a:solidFill>
                  <a:schemeClr val="bg1"/>
                </a:solidFill>
              </a:rPr>
              <a:t>au ciel ! Exulte la terre !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Les masses de la mer mugissent,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La campagne tout entière est en fête.</a:t>
            </a:r>
          </a:p>
          <a:p>
            <a:pPr marL="531813" indent="-531813"/>
            <a:r>
              <a:rPr lang="fr-FR" sz="3200" dirty="0" smtClean="0">
                <a:solidFill>
                  <a:schemeClr val="bg1"/>
                </a:solidFill>
              </a:rPr>
              <a:t>	Joie </a:t>
            </a:r>
            <a:r>
              <a:rPr lang="fr-FR" sz="3200" dirty="0">
                <a:solidFill>
                  <a:schemeClr val="bg1"/>
                </a:solidFill>
              </a:rPr>
              <a:t>au ciel ! Exulte la terre !</a:t>
            </a:r>
          </a:p>
          <a:p>
            <a:pPr lvl="0"/>
            <a:endParaRPr lang="fr-FR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99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 b="1" i="0" dirty="0" smtClean="0">
                <a:solidFill>
                  <a:schemeClr val="bg1"/>
                </a:solidFill>
              </a:rPr>
              <a:t>Psaume: </a:t>
            </a:r>
            <a:r>
              <a:rPr lang="fr-FR" sz="2800" i="0" dirty="0" smtClean="0">
                <a:solidFill>
                  <a:schemeClr val="bg1"/>
                </a:solidFill>
              </a:rPr>
              <a:t> </a:t>
            </a:r>
            <a:r>
              <a:rPr lang="fr-FR" sz="2400" i="0" dirty="0" smtClean="0">
                <a:solidFill>
                  <a:schemeClr val="bg1"/>
                </a:solidFill>
              </a:rPr>
              <a:t> </a:t>
            </a:r>
            <a:r>
              <a:rPr lang="fr-FR" sz="2400" dirty="0">
                <a:solidFill>
                  <a:schemeClr val="bg1"/>
                </a:solidFill>
              </a:rPr>
              <a:t>Ps 95, 1-2a, 2b-3, 11-12a, </a:t>
            </a:r>
            <a:r>
              <a:rPr lang="fr-FR" sz="2400" dirty="0" smtClean="0">
                <a:solidFill>
                  <a:schemeClr val="bg1"/>
                </a:solidFill>
              </a:rPr>
              <a:t>12b-13a.c </a:t>
            </a:r>
            <a:endParaRPr lang="fr-FR" sz="2400" dirty="0" smtClean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 au Seigneur un chant nouveau,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Un </a:t>
            </a:r>
            <a:r>
              <a:rPr lang="fr-FR" sz="3200" b="1" dirty="0">
                <a:solidFill>
                  <a:srgbClr val="FFFF00"/>
                </a:solidFill>
              </a:rPr>
              <a:t>sauveur nous est né,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Chantez au Seigneur un chant nouveau,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C’est le Christ le Seigneur</a:t>
            </a:r>
            <a:endParaRPr lang="fr-FR" sz="3200" dirty="0">
              <a:solidFill>
                <a:srgbClr val="FFFF00"/>
              </a:solidFill>
            </a:endParaRPr>
          </a:p>
          <a:p>
            <a:pPr lvl="0"/>
            <a:endParaRPr lang="fr-FR" sz="3200" dirty="0" smtClean="0">
              <a:solidFill>
                <a:schemeClr val="bg1"/>
              </a:solidFill>
            </a:endParaRPr>
          </a:p>
          <a:p>
            <a:pPr marL="531813" lvl="0" indent="-531813"/>
            <a:r>
              <a:rPr lang="fr-FR" sz="3200" dirty="0" smtClean="0">
                <a:solidFill>
                  <a:schemeClr val="bg1"/>
                </a:solidFill>
              </a:rPr>
              <a:t>4/ </a:t>
            </a:r>
            <a:r>
              <a:rPr lang="fr-FR" sz="3200" dirty="0" smtClean="0">
                <a:solidFill>
                  <a:schemeClr val="bg1"/>
                </a:solidFill>
              </a:rPr>
              <a:t>	Les </a:t>
            </a:r>
            <a:r>
              <a:rPr lang="fr-FR" sz="3200" dirty="0">
                <a:solidFill>
                  <a:schemeClr val="bg1"/>
                </a:solidFill>
              </a:rPr>
              <a:t>arbres des forêts dansent de joie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Devant la face du Seigneur, car il vient,</a:t>
            </a:r>
          </a:p>
          <a:p>
            <a:pPr marL="531813" indent="-531813"/>
            <a:r>
              <a:rPr lang="fr-FR" sz="3200" dirty="0">
                <a:solidFill>
                  <a:schemeClr val="bg1"/>
                </a:solidFill>
              </a:rPr>
              <a:t>	Pour gouverner le monde avec </a:t>
            </a:r>
            <a:r>
              <a:rPr lang="fr-FR" sz="3200" dirty="0" smtClean="0">
                <a:solidFill>
                  <a:schemeClr val="bg1"/>
                </a:solidFill>
              </a:rPr>
              <a:t>justice,</a:t>
            </a:r>
            <a:endParaRPr lang="fr-FR" sz="3200" dirty="0">
              <a:solidFill>
                <a:schemeClr val="bg1"/>
              </a:solidFill>
            </a:endParaRPr>
          </a:p>
          <a:p>
            <a:pPr marL="531813" indent="-531813"/>
            <a:r>
              <a:rPr lang="fr-FR" sz="3200" dirty="0" smtClean="0">
                <a:solidFill>
                  <a:schemeClr val="bg1"/>
                </a:solidFill>
              </a:rPr>
              <a:t>	Juger les peuples selon sa vérité</a:t>
            </a:r>
            <a:endParaRPr lang="fr-FR" sz="32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6499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184</Words>
  <Application>Microsoft Office PowerPoint</Application>
  <PresentationFormat>Affichage à l'écran (4:3)</PresentationFormat>
  <Paragraphs>52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685</cp:revision>
  <cp:lastPrinted>2017-10-06T11:59:14Z</cp:lastPrinted>
  <dcterms:created xsi:type="dcterms:W3CDTF">2009-10-17T16:00:12Z</dcterms:created>
  <dcterms:modified xsi:type="dcterms:W3CDTF">2019-12-26T22:14:59Z</dcterms:modified>
</cp:coreProperties>
</file>