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4"/>
  </p:notesMasterIdLst>
  <p:handoutMasterIdLst>
    <p:handoutMasterId r:id="rId5"/>
  </p:handoutMasterIdLst>
  <p:sldIdLst>
    <p:sldId id="659" r:id="rId2"/>
    <p:sldId id="660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08/03/2022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11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764704"/>
            <a:ext cx="914400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l’argile dans les mains du potier,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 toi mon peuple longtemps je t’ai pétri. 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n’étais rien encore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1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Déjà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t’entrevoyais.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tu deviendrais,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seul je le concevais.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terre pétrie,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tirerai une forme.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glaise meurtrie,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J’insufflerai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vie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764704"/>
            <a:ext cx="9144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l’argile dans les mains du potier,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 toi mon peuple longtemps je t’ai pétri. 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vase est manqué,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1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arrive à la glaise,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Toujours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sans me lasser,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te refaçonnerai.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Dans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paume de ma main,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sais, tu restes gravé.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 peux t’oublier,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J’ai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dit : je tiens mon projet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95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151</Words>
  <Application>Microsoft Office PowerPoint</Application>
  <PresentationFormat>Affichage à l'écran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6_Modèle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663</cp:revision>
  <cp:lastPrinted>2017-10-06T11:59:14Z</cp:lastPrinted>
  <dcterms:created xsi:type="dcterms:W3CDTF">2009-10-17T16:00:12Z</dcterms:created>
  <dcterms:modified xsi:type="dcterms:W3CDTF">2022-03-08T21:14:51Z</dcterms:modified>
</cp:coreProperties>
</file>