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5"/>
  </p:notesMasterIdLst>
  <p:handoutMasterIdLst>
    <p:handoutMasterId r:id="rId6"/>
  </p:handoutMasterIdLst>
  <p:sldIdLst>
    <p:sldId id="659" r:id="rId2"/>
    <p:sldId id="660" r:id="rId3"/>
    <p:sldId id="661" r:id="rId4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117" d="100"/>
          <a:sy n="117" d="100"/>
        </p:scale>
        <p:origin x="148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03/05/2022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66384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573023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610D25-489B-4429-89E6-174982572037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92883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959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9899F-2AC5-4A69-9FA6-014FCB09CEFC}" type="slidenum">
              <a:rPr lang="fr-FR">
                <a:solidFill>
                  <a:srgbClr val="000000"/>
                </a:solidFill>
              </a:rPr>
              <a:pPr>
                <a:defRPr/>
              </a:pPr>
              <a:t>‹N°›</a:t>
            </a:fld>
            <a:endParaRPr lang="fr-FR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610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106781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l’Eucharistie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Offertoire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764704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60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Notre cité se trouve dans les cieux,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Nous verrons l’épouse de l’Agneau,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Resplendissante de la gloire de Dieu,</a:t>
            </a:r>
          </a:p>
          <a:p>
            <a:pPr lvl="0">
              <a:spcBef>
                <a:spcPts val="0"/>
              </a:spcBef>
              <a:defRPr/>
            </a:pPr>
            <a:r>
              <a:rPr lang="fr-FR" sz="3200" b="1" dirty="0">
                <a:solidFill>
                  <a:srgbClr val="FFFF00"/>
                </a:solidFill>
              </a:rPr>
              <a:t>Céleste Jérusalem</a:t>
            </a:r>
            <a:r>
              <a:rPr lang="fr-FR" sz="3200" b="1" dirty="0" smtClean="0">
                <a:solidFill>
                  <a:srgbClr val="FFFF00"/>
                </a:solidFill>
              </a:rPr>
              <a:t>.</a:t>
            </a:r>
          </a:p>
          <a:p>
            <a:pPr lvl="0">
              <a:spcBef>
                <a:spcPts val="0"/>
              </a:spcBef>
              <a:defRPr/>
            </a:pPr>
            <a:endParaRPr lang="fr-FR" sz="3200" b="1" dirty="0" smtClean="0">
              <a:solidFill>
                <a:srgbClr val="FFFF00"/>
              </a:solidFill>
            </a:endParaRP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>
                <a:solidFill>
                  <a:schemeClr val="bg1"/>
                </a:solidFill>
              </a:rPr>
              <a:t>1.	L’Agneau deviendra notre flambeau.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Nous </a:t>
            </a:r>
            <a:r>
              <a:rPr lang="fr-FR" sz="3200" i="0" dirty="0">
                <a:solidFill>
                  <a:schemeClr val="bg1"/>
                </a:solidFill>
              </a:rPr>
              <a:t>nous passerons du soleil.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Il </a:t>
            </a:r>
            <a:r>
              <a:rPr lang="fr-FR" sz="3200" i="0" dirty="0">
                <a:solidFill>
                  <a:schemeClr val="bg1"/>
                </a:solidFill>
              </a:rPr>
              <a:t>n’y aura plus jamais de nuit,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chemeClr val="bg1"/>
                </a:solidFill>
              </a:rPr>
              <a:t>	Dieu </a:t>
            </a:r>
            <a:r>
              <a:rPr lang="fr-FR" sz="3200" i="0" dirty="0">
                <a:solidFill>
                  <a:schemeClr val="bg1"/>
                </a:solidFill>
              </a:rPr>
              <a:t>répandra sur nous sa lumière</a:t>
            </a:r>
            <a:r>
              <a:rPr lang="fr-FR" sz="3200" i="0" dirty="0" smtClean="0">
                <a:solidFill>
                  <a:schemeClr val="bg1"/>
                </a:solidFill>
              </a:rPr>
              <a:t>.</a:t>
            </a:r>
            <a:endParaRPr lang="fr-FR" sz="3200" i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70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l’Eucharistie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Offertoire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764704"/>
            <a:ext cx="9144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Notre cité se trouve dans les cieux,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Nous verrons l’épouse de l’Agneau,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Resplendissante de la gloire de Dieu,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Céleste Jérusalem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>
                <a:solidFill>
                  <a:srgbClr val="FFFFFF"/>
                </a:solidFill>
              </a:rPr>
              <a:t>2.	Dieu aura sa demeure avec nous,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Il </a:t>
            </a:r>
            <a:r>
              <a:rPr lang="fr-FR" sz="3200" i="0" dirty="0">
                <a:solidFill>
                  <a:srgbClr val="FFFFFF"/>
                </a:solidFill>
              </a:rPr>
              <a:t>essuiera les larmes de nos yeux,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Il </a:t>
            </a:r>
            <a:r>
              <a:rPr lang="fr-FR" sz="3200" i="0" dirty="0">
                <a:solidFill>
                  <a:srgbClr val="FFFFFF"/>
                </a:solidFill>
              </a:rPr>
              <a:t>n’y aura plus de pleurs ni de peines,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Car </a:t>
            </a:r>
            <a:r>
              <a:rPr lang="fr-FR" sz="3200" i="0" dirty="0">
                <a:solidFill>
                  <a:srgbClr val="FFFFFF"/>
                </a:solidFill>
              </a:rPr>
              <a:t>l’ancien monde s’en est allé.</a:t>
            </a:r>
            <a:endParaRPr lang="fr-FR" sz="3200" i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891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50825" y="0"/>
            <a:ext cx="856964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0" i="1" u="none" strike="noStrike" kern="1200" cap="none" spc="0" normalizeH="0" baseline="0" noProof="0" dirty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Liturgie de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CC00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l’Eucharistie </a:t>
            </a:r>
            <a:r>
              <a:rPr kumimoji="0" lang="fr-FR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-&gt; Offertoire</a:t>
            </a:r>
            <a:endParaRPr kumimoji="0" lang="fr-FR" sz="2800" b="0" i="1" u="none" strike="noStrike" kern="1200" cap="none" spc="0" normalizeH="0" baseline="0" noProof="0" dirty="0">
              <a:ln>
                <a:noFill/>
              </a:ln>
              <a:solidFill>
                <a:srgbClr val="99CCFF"/>
              </a:solidFill>
              <a:effectLst/>
              <a:uLnTx/>
              <a:uFillTx/>
              <a:latin typeface="Comic Sans MS" pitchFamily="66" charset="0"/>
              <a:ea typeface="+mn-ea"/>
              <a:cs typeface="Arial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0" y="764704"/>
            <a:ext cx="9144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Notre cité se trouve dans les cieux,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Nous verrons l’épouse de l’Agneau,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Resplendissante de la gloire de Dieu,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1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Céleste Jérusalem</a:t>
            </a:r>
            <a:r>
              <a:rPr kumimoji="0" lang="fr-FR" sz="32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t>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fr-FR" sz="3200" b="1" i="1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3</a:t>
            </a:r>
            <a:r>
              <a:rPr lang="fr-FR" sz="3200" i="0" dirty="0">
                <a:solidFill>
                  <a:srgbClr val="FFFFFF"/>
                </a:solidFill>
              </a:rPr>
              <a:t>.	Et maintenant, voici le Salut,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Le </a:t>
            </a:r>
            <a:r>
              <a:rPr lang="fr-FR" sz="3200" i="0" dirty="0">
                <a:solidFill>
                  <a:srgbClr val="FFFFFF"/>
                </a:solidFill>
              </a:rPr>
              <a:t>règne et la puissance de Dieu,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Soyez </a:t>
            </a:r>
            <a:r>
              <a:rPr lang="fr-FR" sz="3200" i="0" dirty="0">
                <a:solidFill>
                  <a:srgbClr val="FFFFFF"/>
                </a:solidFill>
              </a:rPr>
              <a:t>donc dans la joie vous les cieux,</a:t>
            </a:r>
          </a:p>
          <a:p>
            <a:pPr marL="358775" lvl="0" indent="-358775">
              <a:spcBef>
                <a:spcPts val="0"/>
              </a:spcBef>
              <a:defRPr/>
            </a:pPr>
            <a:r>
              <a:rPr lang="fr-FR" sz="3200" i="0" dirty="0" smtClean="0">
                <a:solidFill>
                  <a:srgbClr val="FFFFFF"/>
                </a:solidFill>
              </a:rPr>
              <a:t>	Il </a:t>
            </a:r>
            <a:r>
              <a:rPr lang="fr-FR" sz="3200" i="0" dirty="0">
                <a:solidFill>
                  <a:srgbClr val="FFFFFF"/>
                </a:solidFill>
              </a:rPr>
              <a:t>règnera sans fin dans les siècles.</a:t>
            </a:r>
          </a:p>
          <a:p>
            <a:pPr marL="358775" lvl="0" indent="-358775">
              <a:spcBef>
                <a:spcPts val="0"/>
              </a:spcBef>
              <a:defRPr/>
            </a:pPr>
            <a:endParaRPr lang="fr-FR" sz="3200" i="0" dirty="0">
              <a:solidFill>
                <a:srgbClr val="FFFFFF"/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12360" y="5805264"/>
            <a:ext cx="1143000" cy="874426"/>
          </a:xfrm>
          <a:prstGeom prst="roundRect">
            <a:avLst>
              <a:gd name="adj" fmla="val 18561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603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6_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5418</TotalTime>
  <Words>198</Words>
  <Application>Microsoft Office PowerPoint</Application>
  <PresentationFormat>Affichage à l'écran (4:3)</PresentationFormat>
  <Paragraphs>33</Paragraphs>
  <Slides>3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Comic Sans MS</vt:lpstr>
      <vt:lpstr>6_Modèle par défaut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François Daireaux</cp:lastModifiedBy>
  <cp:revision>665</cp:revision>
  <cp:lastPrinted>2017-10-06T11:59:14Z</cp:lastPrinted>
  <dcterms:created xsi:type="dcterms:W3CDTF">2009-10-17T16:00:12Z</dcterms:created>
  <dcterms:modified xsi:type="dcterms:W3CDTF">2022-05-03T21:51:59Z</dcterms:modified>
</cp:coreProperties>
</file>