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9" d="100"/>
          <a:sy n="119" d="100"/>
        </p:scale>
        <p:origin x="150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33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189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9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59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Offertoire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65702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 que Dieu a choisi: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 qu’il y a de fou dans le monde, 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voilà ce que Dieu a choisi.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 qu’il y a de faible dans le monde, 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voilà ce que Dieu a choisi.</a:t>
            </a:r>
          </a:p>
          <a:p>
            <a:pPr marL="457200" marR="0" lvl="0" indent="-45720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Contre-chant: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Viens, Esprit de Feu, viens, Esprit d’amour,</a:t>
            </a:r>
          </a:p>
          <a:p>
            <a:pPr marR="0" lvl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Viens, Esprit de Dieu, viens, nous t’attendons.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18093"/>
      </p:ext>
    </p:extLst>
  </p:cSld>
  <p:clrMapOvr>
    <a:masterClrMapping/>
  </p:clrMapOvr>
</p:sld>
</file>

<file path=ppt/theme/theme1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73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3_Modèle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700</cp:revision>
  <cp:lastPrinted>2017-10-06T11:59:14Z</cp:lastPrinted>
  <dcterms:created xsi:type="dcterms:W3CDTF">2009-10-17T16:00:12Z</dcterms:created>
  <dcterms:modified xsi:type="dcterms:W3CDTF">2024-02-23T13:47:54Z</dcterms:modified>
</cp:coreProperties>
</file>