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506" r:id="rId2"/>
    <p:sldId id="717" r:id="rId3"/>
    <p:sldId id="522" r:id="rId4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101" d="100"/>
          <a:sy n="101" d="100"/>
        </p:scale>
        <p:origin x="955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24/03/2024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F610C03-3E51-486F-AEB2-8EFEC6FEC420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F610C03-3E51-486F-AEB2-8EFEC6FEC420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3313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F610C03-3E51-486F-AEB2-8EFEC6FEC420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0"/>
            <a:ext cx="7772400" cy="571480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AA4B48-C392-4CD8-AB89-8D7E604BCEE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6966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Liturgie de la </a:t>
            </a: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Parole de Dieu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. </a:t>
            </a: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Cantique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fr-FR" sz="24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Is 12, 2, 4bcd, 5-6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7289" y="523220"/>
            <a:ext cx="91440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Cantique</a:t>
            </a: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fr-FR" sz="2800" b="1" i="1" u="none" strike="noStrike" kern="1200" cap="none" spc="0" normalizeH="0" baseline="0" noProof="0" dirty="0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Is 12, 2, 4bcd, 5-6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rgbClr val="FFCCFF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Le Seigneur a fait des merveilles, </a:t>
            </a:r>
            <a:b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</a:b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Peuples de la terre criez de joie !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Voici le Dieu qui me sauve :</a:t>
            </a:r>
          </a:p>
          <a:p>
            <a:pPr marL="457200" marR="0" lvl="1" indent="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J´ai confiance, je n´ai plus de crainte.</a:t>
            </a:r>
          </a:p>
          <a:p>
            <a:pPr marL="457200" marR="0" lvl="1" indent="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Ma force et mon chant, c´est le Seigneur;</a:t>
            </a:r>
          </a:p>
          <a:p>
            <a:pPr marL="457200" marR="0" lvl="1" indent="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Il est pour moi le salut.</a:t>
            </a:r>
          </a:p>
        </p:txBody>
      </p:sp>
      <p:pic>
        <p:nvPicPr>
          <p:cNvPr id="4" name="Picture 7" descr="http://bbs.backstage.com/eve/forums/a/ga/ul/252103232/inlineimg/Y/Bible.gif">
            <a:extLst>
              <a:ext uri="{FF2B5EF4-FFF2-40B4-BE49-F238E27FC236}">
                <a16:creationId xmlns:a16="http://schemas.microsoft.com/office/drawing/2014/main" id="{816C6249-125E-4547-AE76-721F920820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692696"/>
            <a:ext cx="911182" cy="104363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Liturgie de la </a:t>
            </a: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Parole de Dieu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. </a:t>
            </a: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Cantique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fr-FR" sz="24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Is 12, 2, 4bcd, 5-6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7289" y="523220"/>
            <a:ext cx="91440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Cantique</a:t>
            </a: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fr-FR" sz="2800" b="1" i="1" u="none" strike="noStrike" kern="1200" cap="none" spc="0" normalizeH="0" baseline="0" noProof="0" dirty="0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Is 12, 2, 4bcd, 5-6</a:t>
            </a: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rgbClr val="FFCCFF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6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Le Seigneur a fait des merveilles, </a:t>
            </a:r>
            <a:b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</a:b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Peuples de la terre criez de joie !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2"/>
              <a:tabLst/>
              <a:defRPr/>
            </a:pPr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Rendez grâce au Seigneur,</a:t>
            </a: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Proclamez son nom,</a:t>
            </a: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Annoncez parmi les peuples ses hauts faits !</a:t>
            </a: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Redites-le : "Sublime est son nom !"</a:t>
            </a:r>
          </a:p>
        </p:txBody>
      </p:sp>
      <p:pic>
        <p:nvPicPr>
          <p:cNvPr id="4" name="Picture 7" descr="http://bbs.backstage.com/eve/forums/a/ga/ul/252103232/inlineimg/Y/Bible.gif">
            <a:extLst>
              <a:ext uri="{FF2B5EF4-FFF2-40B4-BE49-F238E27FC236}">
                <a16:creationId xmlns:a16="http://schemas.microsoft.com/office/drawing/2014/main" id="{816C6249-125E-4547-AE76-721F920820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692696"/>
            <a:ext cx="911182" cy="104363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671960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Liturgie de la </a:t>
            </a: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Parole de Dieu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. </a:t>
            </a: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Cantique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fr-FR" sz="24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Is 12, 2, 4bcd, 5-6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21523" y="620688"/>
            <a:ext cx="9144000" cy="48167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Cantique</a:t>
            </a: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fr-FR" sz="2800" b="1" i="1" u="none" strike="noStrike" kern="1200" cap="none" spc="0" normalizeH="0" baseline="0" noProof="0" dirty="0">
                <a:ln>
                  <a:noFill/>
                </a:ln>
                <a:solidFill>
                  <a:srgbClr val="FFCC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Is 12, 2, 4bcd, 5-6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b="0" i="0" u="none" strike="noStrike" kern="1200" cap="none" spc="0" normalizeH="0" baseline="0" noProof="0" dirty="0">
              <a:ln>
                <a:noFill/>
              </a:ln>
              <a:solidFill>
                <a:srgbClr val="FFCCFF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Le Seigneur a fait des merveilles, </a:t>
            </a:r>
            <a:b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</a:b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Peuples de la terre criez de joie !</a:t>
            </a:r>
            <a:r>
              <a:rPr kumimoji="0" lang="fr-FR" sz="3600" b="0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200" b="0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r>
              <a:rPr kumimoji="0" lang="fr-FR" sz="36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Il montre sa magnificence</a:t>
            </a: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Et toute la terre </a:t>
            </a:r>
            <a:r>
              <a:rPr lang="fr-FR" sz="3600" dirty="0">
                <a:solidFill>
                  <a:srgbClr val="FFFFFF"/>
                </a:solidFill>
              </a:rPr>
              <a:t>le sait</a:t>
            </a:r>
            <a:r>
              <a:rPr kumimoji="0" lang="fr-FR" sz="36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.</a:t>
            </a: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Jubilez Sion, criez de joie :</a:t>
            </a: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Car Dieu est grand au milieu de vous!</a:t>
            </a:r>
          </a:p>
        </p:txBody>
      </p:sp>
      <p:pic>
        <p:nvPicPr>
          <p:cNvPr id="4" name="Picture 7" descr="http://bbs.backstage.com/eve/forums/a/ga/ul/252103232/inlineimg/Y/Bible.gif">
            <a:extLst>
              <a:ext uri="{FF2B5EF4-FFF2-40B4-BE49-F238E27FC236}">
                <a16:creationId xmlns:a16="http://schemas.microsoft.com/office/drawing/2014/main" id="{6B9EEF1F-7130-478D-BC9F-60BB95C652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84368" y="1007314"/>
            <a:ext cx="911182" cy="104363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425A175D-D303-41AB-BDE1-278FA41DD9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84368" y="5805264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5019009"/>
      </p:ext>
    </p:extLst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5482</TotalTime>
  <Words>217</Words>
  <Application>Microsoft Office PowerPoint</Application>
  <PresentationFormat>Affichage à l'écran (4:3)</PresentationFormat>
  <Paragraphs>30</Paragraphs>
  <Slides>3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6" baseType="lpstr">
      <vt:lpstr>Arial</vt:lpstr>
      <vt:lpstr>Comic Sans MS</vt:lpstr>
      <vt:lpstr>Modèle par défaut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 Daireaux</dc:creator>
  <cp:lastModifiedBy>Francois</cp:lastModifiedBy>
  <cp:revision>686</cp:revision>
  <cp:lastPrinted>2017-10-06T11:59:14Z</cp:lastPrinted>
  <dcterms:created xsi:type="dcterms:W3CDTF">2009-10-17T16:00:12Z</dcterms:created>
  <dcterms:modified xsi:type="dcterms:W3CDTF">2024-03-24T15:42:22Z</dcterms:modified>
</cp:coreProperties>
</file>