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27/12/2019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d-ecran-image.com/galerie-membre/bougie/bougies-20080820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Bougie   bougies 20080820">
            <a:hlinkClick r:id="rId3" tooltip="Fond ecran Bougies 20080820"/>
          </p:cNvPr>
          <p:cNvPicPr>
            <a:picLocks noChangeAspect="1" noChangeArrowheads="1"/>
          </p:cNvPicPr>
          <p:nvPr/>
        </p:nvPicPr>
        <p:blipFill>
          <a:blip r:embed="rId4" cstate="print"/>
          <a:srcRect r="8948" b="1302"/>
          <a:stretch>
            <a:fillRect/>
          </a:stretch>
        </p:blipFill>
        <p:spPr bwMode="auto">
          <a:xfrm>
            <a:off x="4120301" y="1772816"/>
            <a:ext cx="5023699" cy="374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179834" y="692696"/>
            <a:ext cx="8136582" cy="2664296"/>
          </a:xfrm>
        </p:spPr>
        <p:txBody>
          <a:bodyPr/>
          <a:lstStyle/>
          <a:p>
            <a:pPr>
              <a:buNone/>
            </a:pPr>
            <a:r>
              <a:rPr lang="fr-FR" b="1" i="1" dirty="0" err="1" smtClean="0">
                <a:solidFill>
                  <a:schemeClr val="bg1"/>
                </a:solidFill>
              </a:rPr>
              <a:t>Bonum</a:t>
            </a:r>
            <a:r>
              <a:rPr lang="fr-FR" b="1" i="1" dirty="0" smtClean="0">
                <a:solidFill>
                  <a:schemeClr val="bg1"/>
                </a:solidFill>
              </a:rPr>
              <a:t> est </a:t>
            </a:r>
            <a:r>
              <a:rPr lang="fr-FR" b="1" i="1" dirty="0" err="1" smtClean="0">
                <a:solidFill>
                  <a:schemeClr val="bg1"/>
                </a:solidFill>
              </a:rPr>
              <a:t>confidere</a:t>
            </a:r>
            <a:r>
              <a:rPr lang="fr-FR" b="1" i="1" dirty="0" smtClean="0">
                <a:solidFill>
                  <a:schemeClr val="bg1"/>
                </a:solidFill>
              </a:rPr>
              <a:t> in Domino </a:t>
            </a:r>
          </a:p>
          <a:p>
            <a:pPr>
              <a:buNone/>
            </a:pPr>
            <a:r>
              <a:rPr lang="fr-FR" b="1" i="1" dirty="0" err="1" smtClean="0">
                <a:solidFill>
                  <a:schemeClr val="bg1"/>
                </a:solidFill>
              </a:rPr>
              <a:t>Bonum</a:t>
            </a:r>
            <a:r>
              <a:rPr lang="fr-FR" b="1" i="1" dirty="0" smtClean="0">
                <a:solidFill>
                  <a:schemeClr val="bg1"/>
                </a:solidFill>
              </a:rPr>
              <a:t> </a:t>
            </a:r>
            <a:r>
              <a:rPr lang="fr-FR" b="1" i="1" dirty="0" err="1" smtClean="0">
                <a:solidFill>
                  <a:schemeClr val="bg1"/>
                </a:solidFill>
              </a:rPr>
              <a:t>sperare</a:t>
            </a:r>
            <a:r>
              <a:rPr lang="fr-FR" b="1" i="1" dirty="0" smtClean="0">
                <a:solidFill>
                  <a:schemeClr val="bg1"/>
                </a:solidFill>
              </a:rPr>
              <a:t> in Domino</a:t>
            </a:r>
          </a:p>
          <a:p>
            <a:pPr>
              <a:buNone/>
            </a:pPr>
            <a:endParaRPr lang="fr-FR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b="1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fr-FR" b="1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Il est bon de te confier toutes nos prières</a:t>
            </a:r>
          </a:p>
          <a:p>
            <a:pPr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Et d’espérer en toi Ô Dieu notre Père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0" y="-26988"/>
            <a:ext cx="92043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i="0">
                <a:solidFill>
                  <a:srgbClr val="00CC00"/>
                </a:solidFill>
                <a:latin typeface="Comic Sans MS" pitchFamily="66" charset="0"/>
              </a:rPr>
              <a:t>Liturgie de la Parole de Dieu : </a:t>
            </a:r>
            <a:r>
              <a:rPr lang="fr-FR" altLang="fr-FR" sz="2800" i="0">
                <a:solidFill>
                  <a:srgbClr val="FFFF00"/>
                </a:solidFill>
                <a:latin typeface="Comic Sans MS" pitchFamily="66" charset="0"/>
              </a:rPr>
              <a:t>Prière universelle </a:t>
            </a:r>
            <a:endParaRPr lang="fr-FR" altLang="fr-FR" sz="2800"/>
          </a:p>
        </p:txBody>
      </p:sp>
    </p:spTree>
    <p:extLst>
      <p:ext uri="{BB962C8B-B14F-4D97-AF65-F5344CB8AC3E}">
        <p14:creationId xmlns:p14="http://schemas.microsoft.com/office/powerpoint/2010/main" xmlns="" val="314690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35</Words>
  <Application>Microsoft Office PowerPoint</Application>
  <PresentationFormat>Affichage à l'écran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687</cp:revision>
  <cp:lastPrinted>2017-10-06T11:59:14Z</cp:lastPrinted>
  <dcterms:created xsi:type="dcterms:W3CDTF">2009-10-17T16:00:12Z</dcterms:created>
  <dcterms:modified xsi:type="dcterms:W3CDTF">2019-12-27T15:40:18Z</dcterms:modified>
</cp:coreProperties>
</file>