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1" r:id="rId1"/>
  </p:sldMasterIdLst>
  <p:notesMasterIdLst>
    <p:notesMasterId r:id="rId3"/>
  </p:notesMasterIdLst>
  <p:handoutMasterIdLst>
    <p:handoutMasterId r:id="rId4"/>
  </p:handoutMasterIdLst>
  <p:sldIdLst>
    <p:sldId id="666" r:id="rId2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90" d="100"/>
          <a:sy n="90" d="100"/>
        </p:scale>
        <p:origin x="126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31/01/2024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16E1BB8-F04C-4253-B65C-A67ED9307EAB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485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0"/>
            <a:ext cx="7772400" cy="57148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DA7C6-EB1F-4409-8E52-C5F7EFAD8C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1237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4E737-8318-4BF0-9147-2CAA634895E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6692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C7387-6EE4-436A-8620-1754E848C3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214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EB789-BFD8-490C-86ED-C1005C6375A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5948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083B94-60A2-462B-AD5D-B3A30D35C42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9470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ED4AD-8BE0-4DD4-8503-055BE133CAE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5075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D864BF-6444-4C08-A475-2885EC33E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7291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364AD-C780-40D6-80AE-36C80F2585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2832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0830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4B535-FDB6-472D-A8FF-F49A5677C93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2522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DE1F9B-4EA3-4759-9365-72869AF1AF7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9383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>
                <a:cs typeface="+mn-cs"/>
              </a:defRPr>
            </a:lvl1pPr>
          </a:lstStyle>
          <a:p>
            <a:pPr>
              <a:defRPr/>
            </a:pPr>
            <a:fld id="{D40A32AF-632D-455B-8BB4-D4E8EF3F64E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3152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251519" y="523875"/>
            <a:ext cx="8882955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Psaume :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(Ps x)</a:t>
            </a: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1" u="none" strike="noStrike" kern="1200" cap="none" spc="0" normalizeH="0" baseline="0" noProof="0" dirty="0">
              <a:ln>
                <a:noFill/>
              </a:ln>
              <a:solidFill>
                <a:srgbClr val="FFCC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Bénissez le Seigneur,</a:t>
            </a: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Vous tous serviteurs du Seigneur,</a:t>
            </a: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Qui demeurez dans la maison de Dieu</a:t>
            </a: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Durant les heures de la nuit.</a:t>
            </a:r>
            <a:endParaRPr kumimoji="0" lang="fr-FR" sz="800" b="0" i="1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2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Levez les mains vers Lui</a:t>
            </a: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Et bénissez votre Dieu</a:t>
            </a: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Que le Seigneur soit béni de Sion</a:t>
            </a: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Lui qui fit le ciel et la terre.</a:t>
            </a:r>
          </a:p>
        </p:txBody>
      </p:sp>
      <p:pic>
        <p:nvPicPr>
          <p:cNvPr id="53249" name="Picture 7" descr="http://bbs.backstage.com/eve/forums/a/ga/ul/252103232/inlineimg/Y/Bibl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312" y="261611"/>
            <a:ext cx="1539875" cy="176371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3250" name="Text Box 3"/>
          <p:cNvSpPr txBox="1">
            <a:spLocks noChangeArrowheads="1"/>
          </p:cNvSpPr>
          <p:nvPr/>
        </p:nvSpPr>
        <p:spPr bwMode="auto">
          <a:xfrm>
            <a:off x="323852" y="1"/>
            <a:ext cx="59039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la </a:t>
            </a:r>
            <a:r>
              <a:rPr kumimoji="0" lang="fr-FR" sz="2800" b="0" i="1" u="none" strike="noStrike" kern="1200" cap="none" spc="0" normalizeH="0" baseline="0" noProof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Parole de Dieu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359" y="5805264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5331630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5430</TotalTime>
  <Words>62</Words>
  <Application>Microsoft Office PowerPoint</Application>
  <PresentationFormat>Affichage à l'écran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Comic Sans MS</vt:lpstr>
      <vt:lpstr>Modèle par défaut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François Daireaux</cp:lastModifiedBy>
  <cp:revision>669</cp:revision>
  <cp:lastPrinted>2017-10-06T11:59:14Z</cp:lastPrinted>
  <dcterms:created xsi:type="dcterms:W3CDTF">2009-10-17T16:00:12Z</dcterms:created>
  <dcterms:modified xsi:type="dcterms:W3CDTF">2024-01-31T07:29:11Z</dcterms:modified>
</cp:coreProperties>
</file>