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FF"/>
    <a:srgbClr val="FFFF00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33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dirty="0" smtClean="0">
                <a:solidFill>
                  <a:srgbClr val="FFCC00"/>
                </a:solidFill>
                <a:latin typeface="Comic Sans MS" pitchFamily="66" charset="0"/>
              </a:rPr>
              <a:t>Parole de </a:t>
            </a:r>
            <a:r>
              <a:rPr lang="fr-FR" dirty="0" smtClean="0">
                <a:solidFill>
                  <a:srgbClr val="FFCC00"/>
                </a:solidFill>
                <a:latin typeface="Comic Sans MS" pitchFamily="66" charset="0"/>
              </a:rPr>
              <a:t>Dieu: </a:t>
            </a:r>
            <a:r>
              <a:rPr lang="fr-FR" dirty="0" smtClean="0">
                <a:solidFill>
                  <a:srgbClr val="FFCCFF"/>
                </a:solidFill>
                <a:latin typeface="Comic Sans MS" pitchFamily="66" charset="0"/>
              </a:rPr>
              <a:t>Psaume</a:t>
            </a:r>
            <a:endParaRPr lang="fr-FR" dirty="0">
              <a:solidFill>
                <a:srgbClr val="FFCC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396536" cy="616585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3600" b="1" dirty="0" smtClean="0">
                <a:solidFill>
                  <a:srgbClr val="FFC000"/>
                </a:solidFill>
              </a:rPr>
              <a:t>Psaume: </a:t>
            </a:r>
            <a:r>
              <a:rPr lang="fr-FR" sz="3600" dirty="0" smtClean="0">
                <a:solidFill>
                  <a:srgbClr val="FFC000"/>
                </a:solidFill>
              </a:rPr>
              <a:t> </a:t>
            </a:r>
            <a:r>
              <a:rPr lang="fr-FR" sz="2800" dirty="0" smtClean="0">
                <a:solidFill>
                  <a:srgbClr val="FFCCFF"/>
                </a:solidFill>
              </a:rPr>
              <a:t>Ps </a:t>
            </a:r>
            <a:r>
              <a:rPr lang="fr-FR" sz="2800" dirty="0" smtClean="0">
                <a:solidFill>
                  <a:srgbClr val="FFCCFF"/>
                </a:solidFill>
              </a:rPr>
              <a:t>137…</a:t>
            </a:r>
            <a:endParaRPr lang="fr-FR" dirty="0" smtClean="0">
              <a:solidFill>
                <a:srgbClr val="FFCCFF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Bénis le Seigneur ô mon âme,</a:t>
            </a: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N’oublie </a:t>
            </a:r>
            <a:r>
              <a:rPr lang="fr-FR" b="1" i="1" dirty="0" smtClean="0">
                <a:solidFill>
                  <a:srgbClr val="FFFF00"/>
                </a:solidFill>
              </a:rPr>
              <a:t>aucun de ses bienfaits !</a:t>
            </a: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Bénis le Seigneur ô mon âme,</a:t>
            </a: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Bénis le Seigneur à jamais!</a:t>
            </a:r>
          </a:p>
          <a:p>
            <a:pPr>
              <a:spcBef>
                <a:spcPts val="0"/>
              </a:spcBef>
            </a:pPr>
            <a:endParaRPr lang="fr-FR" dirty="0" smtClean="0"/>
          </a:p>
          <a:p>
            <a:pPr marL="444500" indent="-444500">
              <a:spcBef>
                <a:spcPts val="0"/>
              </a:spcBef>
              <a:buFont typeface="+mj-lt"/>
              <a:buAutoNum type="arabicPeriod"/>
            </a:pPr>
            <a:r>
              <a:rPr lang="fr-FR" dirty="0" smtClean="0"/>
              <a:t>De </a:t>
            </a:r>
            <a:r>
              <a:rPr lang="fr-FR" dirty="0" smtClean="0"/>
              <a:t>tout mon cœur, Seigneur, je te rends grâce </a:t>
            </a:r>
            <a:r>
              <a:rPr lang="fr-FR" dirty="0" smtClean="0"/>
              <a:t>: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Tu </a:t>
            </a:r>
            <a:r>
              <a:rPr lang="fr-FR" dirty="0" smtClean="0"/>
              <a:t>as entendu les paroles de ma </a:t>
            </a:r>
            <a:r>
              <a:rPr lang="fr-FR" dirty="0" smtClean="0"/>
              <a:t>bouche.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Je </a:t>
            </a:r>
            <a:r>
              <a:rPr lang="fr-FR" dirty="0" smtClean="0"/>
              <a:t>te chante en présence des </a:t>
            </a:r>
            <a:r>
              <a:rPr lang="fr-FR" dirty="0" smtClean="0"/>
              <a:t>anges,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Vers </a:t>
            </a:r>
            <a:r>
              <a:rPr lang="fr-FR" dirty="0" smtClean="0"/>
              <a:t>ton temple sacré, je me prosterne.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5416</TotalTime>
  <Words>50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Liturgie de la Parole de Dieu: Psaume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660</cp:revision>
  <cp:lastPrinted>2017-10-06T11:59:14Z</cp:lastPrinted>
  <dcterms:created xsi:type="dcterms:W3CDTF">2009-10-17T16:00:12Z</dcterms:created>
  <dcterms:modified xsi:type="dcterms:W3CDTF">2019-02-03T17:21:01Z</dcterms:modified>
</cp:coreProperties>
</file>