
<file path=[Content_Types].xml><?xml version="1.0" encoding="utf-8"?>
<Types xmlns="http://schemas.openxmlformats.org/package/2006/content-types"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handoutMasterIdLst>
    <p:handoutMasterId r:id="rId6"/>
  </p:handoutMasterIdLst>
  <p:sldIdLst>
    <p:sldId id="256" r:id="rId2"/>
    <p:sldId id="257" r:id="rId3"/>
    <p:sldId id="258" r:id="rId4"/>
  </p:sldIdLst>
  <p:sldSz cx="9144000" cy="6858000" type="screen4x3"/>
  <p:notesSz cx="6805613" cy="9944100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3132">
          <p15:clr>
            <a:srgbClr val="A4A3A4"/>
          </p15:clr>
        </p15:guide>
        <p15:guide id="2" pos="214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FFFF00"/>
    <a:srgbClr val="FFCCFF"/>
    <a:srgbClr val="99CCFF"/>
    <a:srgbClr val="FFCCCC"/>
    <a:srgbClr val="FFCC99"/>
    <a:srgbClr val="00FF00"/>
    <a:srgbClr val="CCCCFF"/>
    <a:srgbClr val="00CC00"/>
    <a:srgbClr val="FF6600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344" autoAdjust="0"/>
    <p:restoredTop sz="99393" autoAdjust="0"/>
  </p:normalViewPr>
  <p:slideViewPr>
    <p:cSldViewPr>
      <p:cViewPr varScale="1">
        <p:scale>
          <a:sx n="107" d="100"/>
          <a:sy n="107" d="100"/>
        </p:scale>
        <p:origin x="-13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76" d="100"/>
          <a:sy n="76" d="100"/>
        </p:scale>
        <p:origin x="-2130" y="-108"/>
      </p:cViewPr>
      <p:guideLst>
        <p:guide orient="horz" pos="3132"/>
        <p:guide pos="2144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54939" y="0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1B2C5623-138F-453E-8A2F-FA129D937EE1}" type="datetimeFigureOut">
              <a:rPr lang="fr-FR"/>
              <a:pPr>
                <a:defRPr/>
              </a:pPr>
              <a:t>26/12/2019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445169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54939" y="9445169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B4F42A0B-A3A3-4526-AE94-6995EEA9A79F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74653227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4939" y="0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78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6125"/>
            <a:ext cx="4972050" cy="37290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0562" y="4723448"/>
            <a:ext cx="5444490" cy="44748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noProof="0" smtClean="0"/>
              <a:t>Cliquez pour modifier les styles du texte du masque</a:t>
            </a:r>
          </a:p>
          <a:p>
            <a:pPr lvl="1"/>
            <a:r>
              <a:rPr lang="fr-FR" noProof="0" smtClean="0"/>
              <a:t>Deuxième niveau</a:t>
            </a:r>
          </a:p>
          <a:p>
            <a:pPr lvl="2"/>
            <a:r>
              <a:rPr lang="fr-FR" noProof="0" smtClean="0"/>
              <a:t>Troisième niveau</a:t>
            </a:r>
          </a:p>
          <a:p>
            <a:pPr lvl="3"/>
            <a:r>
              <a:rPr lang="fr-FR" noProof="0" smtClean="0"/>
              <a:t>Quatrième niveau</a:t>
            </a:r>
          </a:p>
          <a:p>
            <a:pPr lvl="4"/>
            <a:r>
              <a:rPr lang="fr-FR" noProof="0" smtClean="0"/>
              <a:t>Cinquième niveau</a:t>
            </a:r>
          </a:p>
        </p:txBody>
      </p:sp>
      <p:sp>
        <p:nvSpPr>
          <p:cNvPr id="163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63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4939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i="0">
                <a:cs typeface="+mn-cs"/>
              </a:defRPr>
            </a:lvl1pPr>
          </a:lstStyle>
          <a:p>
            <a:pPr>
              <a:defRPr/>
            </a:pPr>
            <a:fld id="{7EE613F4-F660-4A51-BCEA-1D03D6D0A392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332205202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Rectangle 7"/>
          <p:cNvSpPr txBox="1">
            <a:spLocks noGrp="1" noChangeArrowheads="1"/>
          </p:cNvSpPr>
          <p:nvPr/>
        </p:nvSpPr>
        <p:spPr bwMode="auto">
          <a:xfrm>
            <a:off x="3854939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06498D77-FCBF-4716-B7F4-ECB18BC15275}" type="slidenum">
              <a:rPr lang="fr-FR" sz="1200" i="0"/>
              <a:pPr algn="r"/>
              <a:t>1</a:t>
            </a:fld>
            <a:endParaRPr lang="fr-FR" sz="1200" i="0"/>
          </a:p>
        </p:txBody>
      </p:sp>
      <p:sp>
        <p:nvSpPr>
          <p:cNvPr id="419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fr-FR" smtClean="0"/>
          </a:p>
        </p:txBody>
      </p:sp>
    </p:spTree>
    <p:extLst>
      <p:ext uri="{BB962C8B-B14F-4D97-AF65-F5344CB8AC3E}">
        <p14:creationId xmlns:p14="http://schemas.microsoft.com/office/powerpoint/2010/main" xmlns="" val="179222771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Rectangle 7"/>
          <p:cNvSpPr txBox="1">
            <a:spLocks noGrp="1" noChangeArrowheads="1"/>
          </p:cNvSpPr>
          <p:nvPr/>
        </p:nvSpPr>
        <p:spPr bwMode="auto">
          <a:xfrm>
            <a:off x="3854939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06498D77-FCBF-4716-B7F4-ECB18BC15275}" type="slidenum">
              <a:rPr lang="fr-FR" sz="1200" i="0"/>
              <a:pPr algn="r"/>
              <a:t>2</a:t>
            </a:fld>
            <a:endParaRPr lang="fr-FR" sz="1200" i="0"/>
          </a:p>
        </p:txBody>
      </p:sp>
      <p:sp>
        <p:nvSpPr>
          <p:cNvPr id="419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fr-FR" smtClean="0"/>
          </a:p>
        </p:txBody>
      </p:sp>
    </p:spTree>
    <p:extLst>
      <p:ext uri="{BB962C8B-B14F-4D97-AF65-F5344CB8AC3E}">
        <p14:creationId xmlns:p14="http://schemas.microsoft.com/office/powerpoint/2010/main" xmlns="" val="103619366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Rectangle 7"/>
          <p:cNvSpPr txBox="1">
            <a:spLocks noGrp="1" noChangeArrowheads="1"/>
          </p:cNvSpPr>
          <p:nvPr/>
        </p:nvSpPr>
        <p:spPr bwMode="auto">
          <a:xfrm>
            <a:off x="3854939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06498D77-FCBF-4716-B7F4-ECB18BC15275}" type="slidenum">
              <a:rPr lang="fr-FR" sz="1200" i="0"/>
              <a:pPr algn="r"/>
              <a:t>3</a:t>
            </a:fld>
            <a:endParaRPr lang="fr-FR" sz="1200" i="0"/>
          </a:p>
        </p:txBody>
      </p:sp>
      <p:sp>
        <p:nvSpPr>
          <p:cNvPr id="419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fr-FR" smtClean="0"/>
          </a:p>
        </p:txBody>
      </p:sp>
    </p:spTree>
    <p:extLst>
      <p:ext uri="{BB962C8B-B14F-4D97-AF65-F5344CB8AC3E}">
        <p14:creationId xmlns:p14="http://schemas.microsoft.com/office/powerpoint/2010/main" xmlns="" val="12766402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/>
            </a:lvl1pPr>
          </a:lstStyle>
          <a:p>
            <a:endParaRPr lang="fr-FR" dirty="0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0"/>
          </p:nvPr>
        </p:nvSpPr>
        <p:spPr>
          <a:xfrm>
            <a:off x="0" y="692150"/>
            <a:ext cx="9144000" cy="6165850"/>
          </a:xfrm>
        </p:spPr>
        <p:txBody>
          <a:bodyPr/>
          <a:lstStyle>
            <a:lvl1pPr marL="342900" indent="-342900">
              <a:defRPr/>
            </a:lvl1pPr>
            <a:lvl2pPr>
              <a:buNone/>
              <a:defRPr/>
            </a:lvl2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1_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812AC8-BF65-4A6A-BCB1-78828E9D9D0D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0"/>
            <a:ext cx="9144000" cy="620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fr-FR" dirty="0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0" y="764704"/>
            <a:ext cx="9144000" cy="60932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fr-FR" dirty="0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6" r:id="rId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None/>
        <a:defRPr sz="3200">
          <a:solidFill>
            <a:schemeClr val="bg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bg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bg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bg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ZoneTexte 3"/>
          <p:cNvSpPr txBox="1">
            <a:spLocks noChangeArrowheads="1"/>
          </p:cNvSpPr>
          <p:nvPr/>
        </p:nvSpPr>
        <p:spPr bwMode="auto">
          <a:xfrm>
            <a:off x="-36512" y="487025"/>
            <a:ext cx="9360817" cy="57554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55600"/>
            <a:endParaRPr lang="fr-FR" sz="800" i="0" dirty="0" smtClean="0">
              <a:solidFill>
                <a:schemeClr val="bg1"/>
              </a:solidFill>
            </a:endParaRPr>
          </a:p>
          <a:p>
            <a:r>
              <a:rPr lang="fr-FR" sz="3200" b="1" dirty="0" smtClean="0">
                <a:solidFill>
                  <a:srgbClr val="FFFF00"/>
                </a:solidFill>
              </a:rPr>
              <a:t>Béni soit Dieu le Père de Jésus le Seigneur</a:t>
            </a:r>
            <a:br>
              <a:rPr lang="fr-FR" sz="3200" b="1" dirty="0" smtClean="0">
                <a:solidFill>
                  <a:srgbClr val="FFFF00"/>
                </a:solidFill>
              </a:rPr>
            </a:br>
            <a:r>
              <a:rPr lang="fr-FR" sz="3200" b="1" dirty="0" smtClean="0">
                <a:solidFill>
                  <a:srgbClr val="FFFF00"/>
                </a:solidFill>
              </a:rPr>
              <a:t>Qui a vaincu la mort.</a:t>
            </a:r>
            <a:br>
              <a:rPr lang="fr-FR" sz="3200" b="1" dirty="0" smtClean="0">
                <a:solidFill>
                  <a:srgbClr val="FFFF00"/>
                </a:solidFill>
              </a:rPr>
            </a:br>
            <a:r>
              <a:rPr lang="fr-FR" sz="3200" b="1" dirty="0" smtClean="0">
                <a:solidFill>
                  <a:srgbClr val="FFFF00"/>
                </a:solidFill>
              </a:rPr>
              <a:t>Criez de joie pour lui, il est notre salut,</a:t>
            </a:r>
            <a:br>
              <a:rPr lang="fr-FR" sz="3200" b="1" dirty="0" smtClean="0">
                <a:solidFill>
                  <a:srgbClr val="FFFF00"/>
                </a:solidFill>
              </a:rPr>
            </a:br>
            <a:r>
              <a:rPr lang="fr-FR" sz="3200" b="1" dirty="0" smtClean="0">
                <a:solidFill>
                  <a:srgbClr val="FFFF00"/>
                </a:solidFill>
              </a:rPr>
              <a:t>C´est lui le roi de l´univers.</a:t>
            </a:r>
          </a:p>
          <a:p>
            <a:endParaRPr lang="fr-FR" sz="1600" dirty="0" smtClean="0">
              <a:solidFill>
                <a:srgbClr val="FFFF00"/>
              </a:solidFill>
            </a:endParaRPr>
          </a:p>
          <a:p>
            <a:pPr marL="450850" lvl="0" indent="-450850"/>
            <a:r>
              <a:rPr lang="fr-FR" sz="3200" i="0" dirty="0" smtClean="0">
                <a:solidFill>
                  <a:schemeClr val="bg1"/>
                </a:solidFill>
              </a:rPr>
              <a:t>1. Rejetez les ténèbres  Et venez à la lumière,</a:t>
            </a:r>
            <a:br>
              <a:rPr lang="fr-FR" sz="3200" i="0" dirty="0" smtClean="0">
                <a:solidFill>
                  <a:schemeClr val="bg1"/>
                </a:solidFill>
              </a:rPr>
            </a:br>
            <a:r>
              <a:rPr lang="fr-FR" sz="3200" i="0" dirty="0" smtClean="0">
                <a:solidFill>
                  <a:schemeClr val="bg1"/>
                </a:solidFill>
              </a:rPr>
              <a:t>Désirez sa parole,      Elle vous donne le salut.</a:t>
            </a:r>
          </a:p>
          <a:p>
            <a:pPr marL="450850" indent="-450850"/>
            <a:endParaRPr lang="fr-FR" sz="1200" dirty="0" smtClean="0">
              <a:solidFill>
                <a:srgbClr val="FFFF00"/>
              </a:solidFill>
            </a:endParaRPr>
          </a:p>
          <a:p>
            <a:pPr marL="450850" lvl="0" indent="-450850"/>
            <a:r>
              <a:rPr lang="fr-FR" sz="3200" i="0" dirty="0" smtClean="0">
                <a:solidFill>
                  <a:schemeClr val="bg1"/>
                </a:solidFill>
              </a:rPr>
              <a:t>2. Approchez-vous de lui,    </a:t>
            </a:r>
          </a:p>
          <a:p>
            <a:pPr marL="450850" lvl="0" indent="-450850"/>
            <a:r>
              <a:rPr lang="fr-FR" sz="3200" i="0" dirty="0">
                <a:solidFill>
                  <a:schemeClr val="bg1"/>
                </a:solidFill>
              </a:rPr>
              <a:t>	</a:t>
            </a:r>
            <a:r>
              <a:rPr lang="fr-FR" sz="3200" i="0" dirty="0" smtClean="0">
                <a:solidFill>
                  <a:schemeClr val="bg1"/>
                </a:solidFill>
              </a:rPr>
              <a:t>L´unique pierre vivante</a:t>
            </a:r>
            <a:br>
              <a:rPr lang="fr-FR" sz="3200" i="0" dirty="0" smtClean="0">
                <a:solidFill>
                  <a:schemeClr val="bg1"/>
                </a:solidFill>
              </a:rPr>
            </a:br>
            <a:r>
              <a:rPr lang="fr-FR" sz="3200" i="0" dirty="0" smtClean="0">
                <a:solidFill>
                  <a:schemeClr val="bg1"/>
                </a:solidFill>
              </a:rPr>
              <a:t>Rejetée par les hommes </a:t>
            </a:r>
          </a:p>
          <a:p>
            <a:pPr marL="450850" lvl="0" indent="-450850"/>
            <a:r>
              <a:rPr lang="fr-FR" sz="3200" i="0" dirty="0">
                <a:solidFill>
                  <a:schemeClr val="bg1"/>
                </a:solidFill>
              </a:rPr>
              <a:t>	</a:t>
            </a:r>
            <a:r>
              <a:rPr lang="fr-FR" sz="3200" i="0" dirty="0" smtClean="0">
                <a:solidFill>
                  <a:schemeClr val="bg1"/>
                </a:solidFill>
              </a:rPr>
              <a:t>Mais précieuse auprès de Dieu</a:t>
            </a:r>
          </a:p>
        </p:txBody>
      </p:sp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0" y="25400"/>
            <a:ext cx="9144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sz="2800" i="0" dirty="0">
                <a:solidFill>
                  <a:srgbClr val="00CC00"/>
                </a:solidFill>
                <a:latin typeface="Comic Sans MS" pitchFamily="66" charset="0"/>
              </a:rPr>
              <a:t>Liturgie </a:t>
            </a:r>
            <a:r>
              <a:rPr lang="fr-FR" sz="2800" i="0" dirty="0" smtClean="0">
                <a:solidFill>
                  <a:srgbClr val="00CC00"/>
                </a:solidFill>
                <a:latin typeface="Comic Sans MS" pitchFamily="66" charset="0"/>
              </a:rPr>
              <a:t>de l’</a:t>
            </a:r>
            <a:r>
              <a:rPr lang="fr-FR" sz="2800" i="0" dirty="0" smtClean="0">
                <a:solidFill>
                  <a:srgbClr val="FFC000"/>
                </a:solidFill>
                <a:latin typeface="Comic Sans MS" pitchFamily="66" charset="0"/>
              </a:rPr>
              <a:t>Envoi </a:t>
            </a:r>
            <a:r>
              <a:rPr lang="fr-FR" sz="2800" i="0" dirty="0" smtClean="0">
                <a:solidFill>
                  <a:srgbClr val="99CCFF"/>
                </a:solidFill>
                <a:latin typeface="Comic Sans MS" pitchFamily="66" charset="0"/>
              </a:rPr>
              <a:t>-&gt; </a:t>
            </a:r>
            <a:r>
              <a:rPr lang="fr-FR" sz="2800" i="0" dirty="0">
                <a:solidFill>
                  <a:srgbClr val="99CCFF"/>
                </a:solidFill>
                <a:latin typeface="Comic Sans MS" pitchFamily="66" charset="0"/>
              </a:rPr>
              <a:t>Chant de </a:t>
            </a:r>
            <a:r>
              <a:rPr lang="fr-FR" sz="2800" i="0" dirty="0" smtClean="0">
                <a:solidFill>
                  <a:srgbClr val="99CCFF"/>
                </a:solidFill>
                <a:latin typeface="Comic Sans MS" pitchFamily="66" charset="0"/>
              </a:rPr>
              <a:t>sortie</a:t>
            </a:r>
            <a:endParaRPr lang="fr-FR" sz="2800" i="0" dirty="0">
              <a:solidFill>
                <a:srgbClr val="99CCFF"/>
              </a:solidFill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9696775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ZoneTexte 3"/>
          <p:cNvSpPr txBox="1">
            <a:spLocks noChangeArrowheads="1"/>
          </p:cNvSpPr>
          <p:nvPr/>
        </p:nvSpPr>
        <p:spPr bwMode="auto">
          <a:xfrm>
            <a:off x="-36512" y="487025"/>
            <a:ext cx="9360817" cy="6524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55600"/>
            <a:endParaRPr lang="fr-FR" sz="800" i="0" dirty="0" smtClean="0">
              <a:solidFill>
                <a:schemeClr val="bg1"/>
              </a:solidFill>
            </a:endParaRPr>
          </a:p>
          <a:p>
            <a:r>
              <a:rPr lang="fr-FR" sz="3200" b="1" dirty="0" smtClean="0">
                <a:solidFill>
                  <a:srgbClr val="FFFF00"/>
                </a:solidFill>
              </a:rPr>
              <a:t>Béni soit Dieu le Père de Jésus le Seigneur</a:t>
            </a:r>
            <a:br>
              <a:rPr lang="fr-FR" sz="3200" b="1" dirty="0" smtClean="0">
                <a:solidFill>
                  <a:srgbClr val="FFFF00"/>
                </a:solidFill>
              </a:rPr>
            </a:br>
            <a:r>
              <a:rPr lang="fr-FR" sz="3200" b="1" dirty="0" smtClean="0">
                <a:solidFill>
                  <a:srgbClr val="FFFF00"/>
                </a:solidFill>
              </a:rPr>
              <a:t>Qui a vaincu la mort.</a:t>
            </a:r>
            <a:br>
              <a:rPr lang="fr-FR" sz="3200" b="1" dirty="0" smtClean="0">
                <a:solidFill>
                  <a:srgbClr val="FFFF00"/>
                </a:solidFill>
              </a:rPr>
            </a:br>
            <a:r>
              <a:rPr lang="fr-FR" sz="3200" b="1" dirty="0" smtClean="0">
                <a:solidFill>
                  <a:srgbClr val="FFFF00"/>
                </a:solidFill>
              </a:rPr>
              <a:t>Criez de joie pour lui, il est notre salut,</a:t>
            </a:r>
            <a:br>
              <a:rPr lang="fr-FR" sz="3200" b="1" dirty="0" smtClean="0">
                <a:solidFill>
                  <a:srgbClr val="FFFF00"/>
                </a:solidFill>
              </a:rPr>
            </a:br>
            <a:r>
              <a:rPr lang="fr-FR" sz="3200" b="1" dirty="0" smtClean="0">
                <a:solidFill>
                  <a:srgbClr val="FFFF00"/>
                </a:solidFill>
              </a:rPr>
              <a:t>C´est lui le roi de l´univers.</a:t>
            </a:r>
          </a:p>
          <a:p>
            <a:pPr marL="450850" lvl="0" indent="-450850"/>
            <a:endParaRPr lang="fr-FR" sz="1200" i="0" dirty="0" smtClean="0">
              <a:solidFill>
                <a:schemeClr val="bg1"/>
              </a:solidFill>
            </a:endParaRPr>
          </a:p>
          <a:p>
            <a:pPr marL="450850" indent="-450850"/>
            <a:r>
              <a:rPr lang="fr-FR" sz="3200" i="0" dirty="0" smtClean="0">
                <a:solidFill>
                  <a:schemeClr val="bg1"/>
                </a:solidFill>
              </a:rPr>
              <a:t>3. Vous êtes sa demeure,   Soyez des pierres vivantes,</a:t>
            </a:r>
            <a:br>
              <a:rPr lang="fr-FR" sz="3200" i="0" dirty="0" smtClean="0">
                <a:solidFill>
                  <a:schemeClr val="bg1"/>
                </a:solidFill>
              </a:rPr>
            </a:br>
            <a:r>
              <a:rPr lang="fr-FR" sz="3200" i="0" dirty="0" smtClean="0">
                <a:solidFill>
                  <a:schemeClr val="bg1"/>
                </a:solidFill>
              </a:rPr>
              <a:t>Offrez par Jésus Christ  </a:t>
            </a:r>
          </a:p>
          <a:p>
            <a:pPr marL="450850" indent="-450850"/>
            <a:r>
              <a:rPr lang="fr-FR" sz="3200" i="0" dirty="0">
                <a:solidFill>
                  <a:schemeClr val="bg1"/>
                </a:solidFill>
              </a:rPr>
              <a:t>	</a:t>
            </a:r>
            <a:r>
              <a:rPr lang="fr-FR" sz="3200" i="0" dirty="0" smtClean="0">
                <a:solidFill>
                  <a:schemeClr val="bg1"/>
                </a:solidFill>
              </a:rPr>
              <a:t>Un sacrifice d´amour.</a:t>
            </a:r>
          </a:p>
          <a:p>
            <a:pPr marL="450850" indent="-450850"/>
            <a:endParaRPr lang="fr-FR" sz="500" i="0" dirty="0" smtClean="0">
              <a:solidFill>
                <a:schemeClr val="bg1"/>
              </a:solidFill>
            </a:endParaRPr>
          </a:p>
          <a:p>
            <a:pPr marL="447675" indent="-447675"/>
            <a:r>
              <a:rPr lang="fr-FR" sz="3200" i="0" dirty="0">
                <a:solidFill>
                  <a:schemeClr val="bg1"/>
                </a:solidFill>
              </a:rPr>
              <a:t>4. Vous, la race choisie,   </a:t>
            </a:r>
          </a:p>
          <a:p>
            <a:pPr marL="447675" indent="-447675"/>
            <a:r>
              <a:rPr lang="fr-FR" sz="3200" i="0" dirty="0">
                <a:solidFill>
                  <a:schemeClr val="bg1"/>
                </a:solidFill>
              </a:rPr>
              <a:t>	Sacerdoce royal et saint,</a:t>
            </a:r>
            <a:br>
              <a:rPr lang="fr-FR" sz="3200" i="0" dirty="0">
                <a:solidFill>
                  <a:schemeClr val="bg1"/>
                </a:solidFill>
              </a:rPr>
            </a:br>
            <a:r>
              <a:rPr lang="fr-FR" sz="3200" i="0" dirty="0">
                <a:solidFill>
                  <a:schemeClr val="bg1"/>
                </a:solidFill>
              </a:rPr>
              <a:t>Proclamez ses louanges,  Vous le peuple consacré</a:t>
            </a:r>
            <a:r>
              <a:rPr lang="fr-FR" sz="3200" i="0" dirty="0" smtClean="0">
                <a:solidFill>
                  <a:schemeClr val="bg1"/>
                </a:solidFill>
              </a:rPr>
              <a:t>.</a:t>
            </a:r>
            <a:endParaRPr lang="fr-FR" sz="3200" i="0" dirty="0">
              <a:solidFill>
                <a:schemeClr val="bg1"/>
              </a:solidFill>
            </a:endParaRPr>
          </a:p>
        </p:txBody>
      </p:sp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0" y="25400"/>
            <a:ext cx="9144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sz="2800" i="0" dirty="0">
                <a:solidFill>
                  <a:srgbClr val="00CC00"/>
                </a:solidFill>
                <a:latin typeface="Comic Sans MS" pitchFamily="66" charset="0"/>
              </a:rPr>
              <a:t>Liturgie </a:t>
            </a:r>
            <a:r>
              <a:rPr lang="fr-FR" sz="2800" i="0" dirty="0" smtClean="0">
                <a:solidFill>
                  <a:srgbClr val="00CC00"/>
                </a:solidFill>
                <a:latin typeface="Comic Sans MS" pitchFamily="66" charset="0"/>
              </a:rPr>
              <a:t>de l’</a:t>
            </a:r>
            <a:r>
              <a:rPr lang="fr-FR" sz="2800" i="0" dirty="0" smtClean="0">
                <a:solidFill>
                  <a:srgbClr val="FFC000"/>
                </a:solidFill>
                <a:latin typeface="Comic Sans MS" pitchFamily="66" charset="0"/>
              </a:rPr>
              <a:t>Envoi </a:t>
            </a:r>
            <a:r>
              <a:rPr lang="fr-FR" sz="2800" i="0" dirty="0" smtClean="0">
                <a:solidFill>
                  <a:srgbClr val="99CCFF"/>
                </a:solidFill>
                <a:latin typeface="Comic Sans MS" pitchFamily="66" charset="0"/>
              </a:rPr>
              <a:t>-&gt; </a:t>
            </a:r>
            <a:r>
              <a:rPr lang="fr-FR" sz="2800" i="0" dirty="0">
                <a:solidFill>
                  <a:srgbClr val="99CCFF"/>
                </a:solidFill>
                <a:latin typeface="Comic Sans MS" pitchFamily="66" charset="0"/>
              </a:rPr>
              <a:t>Chant de </a:t>
            </a:r>
            <a:r>
              <a:rPr lang="fr-FR" sz="2800" i="0" dirty="0" smtClean="0">
                <a:solidFill>
                  <a:srgbClr val="99CCFF"/>
                </a:solidFill>
                <a:latin typeface="Comic Sans MS" pitchFamily="66" charset="0"/>
              </a:rPr>
              <a:t>sortie</a:t>
            </a:r>
            <a:endParaRPr lang="fr-FR" sz="2800" i="0" dirty="0">
              <a:solidFill>
                <a:srgbClr val="99CCFF"/>
              </a:solidFill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7052708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ZoneTexte 3"/>
          <p:cNvSpPr txBox="1">
            <a:spLocks noChangeArrowheads="1"/>
          </p:cNvSpPr>
          <p:nvPr/>
        </p:nvSpPr>
        <p:spPr bwMode="auto">
          <a:xfrm>
            <a:off x="-36512" y="640422"/>
            <a:ext cx="9360817" cy="73250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fr-FR" sz="3200" b="1" dirty="0" smtClean="0">
                <a:solidFill>
                  <a:srgbClr val="FFFF00"/>
                </a:solidFill>
              </a:rPr>
              <a:t>Béni soit Dieu le Père de Jésus le Seigneur</a:t>
            </a:r>
            <a:br>
              <a:rPr lang="fr-FR" sz="3200" b="1" dirty="0" smtClean="0">
                <a:solidFill>
                  <a:srgbClr val="FFFF00"/>
                </a:solidFill>
              </a:rPr>
            </a:br>
            <a:r>
              <a:rPr lang="fr-FR" sz="3200" b="1" dirty="0" smtClean="0">
                <a:solidFill>
                  <a:srgbClr val="FFFF00"/>
                </a:solidFill>
              </a:rPr>
              <a:t>Qui a vaincu la mort.</a:t>
            </a:r>
            <a:br>
              <a:rPr lang="fr-FR" sz="3200" b="1" dirty="0" smtClean="0">
                <a:solidFill>
                  <a:srgbClr val="FFFF00"/>
                </a:solidFill>
              </a:rPr>
            </a:br>
            <a:r>
              <a:rPr lang="fr-FR" sz="3200" b="1" dirty="0" smtClean="0">
                <a:solidFill>
                  <a:srgbClr val="FFFF00"/>
                </a:solidFill>
              </a:rPr>
              <a:t>Criez de joie pour lui, il est notre salut,</a:t>
            </a:r>
            <a:br>
              <a:rPr lang="fr-FR" sz="3200" b="1" dirty="0" smtClean="0">
                <a:solidFill>
                  <a:srgbClr val="FFFF00"/>
                </a:solidFill>
              </a:rPr>
            </a:br>
            <a:r>
              <a:rPr lang="fr-FR" sz="3200" b="1" dirty="0" smtClean="0">
                <a:solidFill>
                  <a:srgbClr val="FFFF00"/>
                </a:solidFill>
              </a:rPr>
              <a:t>C´est lui le roi de l´univers.</a:t>
            </a:r>
            <a:endParaRPr lang="fr-FR" sz="3200" dirty="0" smtClean="0">
              <a:solidFill>
                <a:srgbClr val="FFFF00"/>
              </a:solidFill>
            </a:endParaRPr>
          </a:p>
          <a:p>
            <a:endParaRPr lang="fr-FR" sz="1100" dirty="0" smtClean="0">
              <a:solidFill>
                <a:srgbClr val="FFFF00"/>
              </a:solidFill>
            </a:endParaRPr>
          </a:p>
          <a:p>
            <a:pPr marL="447675" indent="-447675"/>
            <a:endParaRPr lang="fr-FR" sz="700" i="0" dirty="0" smtClean="0">
              <a:solidFill>
                <a:schemeClr val="bg1"/>
              </a:solidFill>
            </a:endParaRPr>
          </a:p>
          <a:p>
            <a:pPr marL="447675" lvl="0" indent="-447675"/>
            <a:r>
              <a:rPr lang="fr-FR" sz="3200" i="0" dirty="0" smtClean="0">
                <a:solidFill>
                  <a:schemeClr val="bg1"/>
                </a:solidFill>
              </a:rPr>
              <a:t>5. Aimez votre prochain, Comme le Seigneur vous aime,</a:t>
            </a:r>
            <a:br>
              <a:rPr lang="fr-FR" sz="3200" i="0" dirty="0" smtClean="0">
                <a:solidFill>
                  <a:schemeClr val="bg1"/>
                </a:solidFill>
              </a:rPr>
            </a:br>
            <a:r>
              <a:rPr lang="fr-FR" sz="3200" i="0" dirty="0" smtClean="0">
                <a:solidFill>
                  <a:schemeClr val="bg1"/>
                </a:solidFill>
              </a:rPr>
              <a:t>Le Père nous a dit :</a:t>
            </a:r>
            <a:br>
              <a:rPr lang="fr-FR" sz="3200" i="0" dirty="0" smtClean="0">
                <a:solidFill>
                  <a:schemeClr val="bg1"/>
                </a:solidFill>
              </a:rPr>
            </a:br>
            <a:r>
              <a:rPr lang="fr-FR" sz="3200" i="0" dirty="0" smtClean="0">
                <a:solidFill>
                  <a:schemeClr val="bg1"/>
                </a:solidFill>
              </a:rPr>
              <a:t>« Soyez saints comme je suis Saint ! »</a:t>
            </a:r>
          </a:p>
          <a:p>
            <a:pPr marL="447675" indent="-447675"/>
            <a:endParaRPr lang="fr-FR" sz="2800" i="0" dirty="0" smtClean="0">
              <a:solidFill>
                <a:schemeClr val="bg1"/>
              </a:solidFill>
            </a:endParaRPr>
          </a:p>
          <a:p>
            <a:pPr marL="447675" lvl="0" indent="-447675"/>
            <a:endParaRPr lang="fr-FR" sz="2800" i="0" dirty="0" smtClean="0">
              <a:solidFill>
                <a:schemeClr val="bg1"/>
              </a:solidFill>
            </a:endParaRPr>
          </a:p>
          <a:p>
            <a:pPr marL="447675" lvl="0" indent="-447675"/>
            <a:endParaRPr lang="fr-FR" sz="2800" i="0" dirty="0" smtClean="0">
              <a:solidFill>
                <a:schemeClr val="bg1"/>
              </a:solidFill>
            </a:endParaRPr>
          </a:p>
          <a:p>
            <a:pPr marL="447675" lvl="0" indent="-447675"/>
            <a:endParaRPr lang="fr-FR" sz="2800" i="0" dirty="0" smtClean="0">
              <a:solidFill>
                <a:schemeClr val="bg1"/>
              </a:solidFill>
            </a:endParaRPr>
          </a:p>
          <a:p>
            <a:pPr marL="447675" lvl="0" indent="-447675"/>
            <a:endParaRPr lang="fr-FR" sz="2800" i="0" dirty="0" smtClean="0">
              <a:solidFill>
                <a:schemeClr val="bg1"/>
              </a:solidFill>
            </a:endParaRPr>
          </a:p>
          <a:p>
            <a:pPr marL="447675" lvl="0" indent="-447675"/>
            <a:endParaRPr lang="fr-FR" sz="2800" i="0" dirty="0" smtClean="0">
              <a:solidFill>
                <a:schemeClr val="bg1"/>
              </a:solidFill>
            </a:endParaRPr>
          </a:p>
          <a:p>
            <a:pPr marL="447675" indent="-447675"/>
            <a:r>
              <a:rPr lang="fr-FR" sz="2800" i="0" dirty="0" smtClean="0">
                <a:solidFill>
                  <a:schemeClr val="bg1"/>
                </a:solidFill>
              </a:rPr>
              <a:t> </a:t>
            </a: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812360" y="5517232"/>
            <a:ext cx="1143000" cy="874426"/>
          </a:xfrm>
          <a:prstGeom prst="roundRect">
            <a:avLst>
              <a:gd name="adj" fmla="val 18561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0" y="25400"/>
            <a:ext cx="9144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sz="2800" i="0" dirty="0">
                <a:solidFill>
                  <a:srgbClr val="00CC00"/>
                </a:solidFill>
                <a:latin typeface="Comic Sans MS" pitchFamily="66" charset="0"/>
              </a:rPr>
              <a:t>Liturgie </a:t>
            </a:r>
            <a:r>
              <a:rPr lang="fr-FR" sz="2800" i="0" dirty="0" smtClean="0">
                <a:solidFill>
                  <a:srgbClr val="00CC00"/>
                </a:solidFill>
                <a:latin typeface="Comic Sans MS" pitchFamily="66" charset="0"/>
              </a:rPr>
              <a:t>de l’</a:t>
            </a:r>
            <a:r>
              <a:rPr lang="fr-FR" sz="2800" i="0" dirty="0" smtClean="0">
                <a:solidFill>
                  <a:srgbClr val="FFC000"/>
                </a:solidFill>
                <a:latin typeface="Comic Sans MS" pitchFamily="66" charset="0"/>
              </a:rPr>
              <a:t>Envoi </a:t>
            </a:r>
            <a:r>
              <a:rPr lang="fr-FR" sz="2800" i="0" dirty="0" smtClean="0">
                <a:solidFill>
                  <a:srgbClr val="99CCFF"/>
                </a:solidFill>
                <a:latin typeface="Comic Sans MS" pitchFamily="66" charset="0"/>
              </a:rPr>
              <a:t>-&gt; </a:t>
            </a:r>
            <a:r>
              <a:rPr lang="fr-FR" sz="2800" i="0" dirty="0">
                <a:solidFill>
                  <a:srgbClr val="99CCFF"/>
                </a:solidFill>
                <a:latin typeface="Comic Sans MS" pitchFamily="66" charset="0"/>
              </a:rPr>
              <a:t>Chant de </a:t>
            </a:r>
            <a:r>
              <a:rPr lang="fr-FR" sz="2800" i="0" dirty="0" smtClean="0">
                <a:solidFill>
                  <a:srgbClr val="99CCFF"/>
                </a:solidFill>
                <a:latin typeface="Comic Sans MS" pitchFamily="66" charset="0"/>
              </a:rPr>
              <a:t>sortie</a:t>
            </a:r>
            <a:endParaRPr lang="fr-FR" sz="2800" i="0" dirty="0">
              <a:solidFill>
                <a:srgbClr val="99CCFF"/>
              </a:solidFill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9665679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dèle par défaut">
  <a:themeElements>
    <a:clrScheme name="Modèle par défau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odèle par défau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Modèle par défau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5465</TotalTime>
  <Words>27</Words>
  <Application>Microsoft Office PowerPoint</Application>
  <PresentationFormat>Affichage à l'écran (4:3)</PresentationFormat>
  <Paragraphs>33</Paragraphs>
  <Slides>3</Slides>
  <Notes>3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3</vt:i4>
      </vt:variant>
    </vt:vector>
  </HeadingPairs>
  <TitlesOfParts>
    <vt:vector size="4" baseType="lpstr">
      <vt:lpstr>Modèle par défaut</vt:lpstr>
      <vt:lpstr>Diapositive 1</vt:lpstr>
      <vt:lpstr>Diapositive 2</vt:lpstr>
      <vt:lpstr>Diapositive 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MANU MARGOT</dc:creator>
  <cp:lastModifiedBy>DASSAULT SYSTEMES</cp:lastModifiedBy>
  <cp:revision>677</cp:revision>
  <cp:lastPrinted>2017-10-06T11:59:14Z</cp:lastPrinted>
  <dcterms:created xsi:type="dcterms:W3CDTF">2009-10-17T16:00:12Z</dcterms:created>
  <dcterms:modified xsi:type="dcterms:W3CDTF">2019-12-26T15:50:43Z</dcterms:modified>
</cp:coreProperties>
</file>