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991918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881270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30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73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0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09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56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68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02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31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00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71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54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Aujourd'hui, le ciel s'est penché sur la terre,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Un Sauveur nous est donné.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Que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la terre exulte et tressaille de joie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Gloire à Dieu au plus haut des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cieux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milieu du bruit des guerres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Un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grand cri a retenti !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Sauveur que tous espèrent,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est né en cette nuit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marchions dans les ténèbres,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Sa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clarté a resplendi !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L’Enfant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Dieu, la vraie lumière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Illumine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notre vie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d’entrée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Aujourd'hui, le ciel s'est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penché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CC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Aujourd'hui, le ciel s'est penché sur la terre,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Un Sauveur nous est donné.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Que la terre exulte et tressaille de joie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Gloire à Dieu au plus haut des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cieux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Pour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tous ceux qui désespèrent,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Entonnons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ce chant de joie,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pourra changer la terre,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Si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lui prêtons nos voix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!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ce jour de sa naissance,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Oublions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nos divisions.</a:t>
            </a: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Fortifiés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dans l’espérance,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Échangeons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notre pardon.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d’entrée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Aujourd'hui, le ciel s'est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penché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CC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4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189</Words>
  <Application>Microsoft Office PowerPoint</Application>
  <PresentationFormat>Affichage à l'écran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1_Modèle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PPR de l'Eden</cp:lastModifiedBy>
  <cp:revision>662</cp:revision>
  <cp:lastPrinted>2017-10-06T11:59:14Z</cp:lastPrinted>
  <dcterms:created xsi:type="dcterms:W3CDTF">2009-10-17T16:00:12Z</dcterms:created>
  <dcterms:modified xsi:type="dcterms:W3CDTF">2020-12-23T19:28:21Z</dcterms:modified>
</cp:coreProperties>
</file>