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5"/>
  </p:notesMasterIdLst>
  <p:handoutMasterIdLst>
    <p:handoutMasterId r:id="rId6"/>
  </p:handoutMasterIdLst>
  <p:sldIdLst>
    <p:sldId id="112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02237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36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68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4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Offertoire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-36352" y="404664"/>
            <a:ext cx="9144000" cy="684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Approchons-nous de la table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Où le Christ va s'offrir parmi nous.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Offrons-lui ce que nous sommes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Car le Christ va nous transformer en lui.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Voici l'admirable échange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Où le Christ prends sur lui nos péchés.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Mettons nous en sa présence,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nous revêt de sa divinité.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Père nous te rendons grâce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Pour ton fils Jésus-Christ le Seigneur.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Par ton Esprit de puissance,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Rends nous digne de vivre de tes dons.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CB7FC13-64CF-45BC-81CC-068097CC8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26584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105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676</cp:revision>
  <cp:lastPrinted>2017-10-06T11:59:14Z</cp:lastPrinted>
  <dcterms:created xsi:type="dcterms:W3CDTF">2009-10-17T16:00:12Z</dcterms:created>
  <dcterms:modified xsi:type="dcterms:W3CDTF">2024-05-28T12:36:47Z</dcterms:modified>
</cp:coreProperties>
</file>