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1235" r:id="rId2"/>
    <p:sldId id="1236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1" d="100"/>
          <a:sy n="101" d="100"/>
        </p:scale>
        <p:origin x="95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18/03/2025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B1C10BD-54E4-4FE8-93AB-3D12A8B085C5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6779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B1C10BD-54E4-4FE8-93AB-3D12A8B085C5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2365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7683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3"/>
          <p:cNvSpPr txBox="1">
            <a:spLocks noChangeArrowheads="1"/>
          </p:cNvSpPr>
          <p:nvPr/>
        </p:nvSpPr>
        <p:spPr bwMode="auto">
          <a:xfrm>
            <a:off x="1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lang="fr-FR" sz="2800" i="0" dirty="0">
                <a:solidFill>
                  <a:srgbClr val="FFCC00"/>
                </a:solidFill>
                <a:latin typeface="Comic Sans MS" pitchFamily="66" charset="0"/>
              </a:rPr>
              <a:t>Accueil</a:t>
            </a:r>
            <a:r>
              <a:rPr lang="fr-FR" sz="2800" i="0" dirty="0">
                <a:solidFill>
                  <a:srgbClr val="00B050"/>
                </a:solidFill>
                <a:latin typeface="Comic Sans MS" pitchFamily="66" charset="0"/>
              </a:rPr>
              <a:t> :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Approchez Dieu révèle son Nom</a:t>
            </a:r>
          </a:p>
        </p:txBody>
      </p:sp>
      <p:sp>
        <p:nvSpPr>
          <p:cNvPr id="49154" name="ZoneTexte 6"/>
          <p:cNvSpPr txBox="1">
            <a:spLocks noChangeArrowheads="1"/>
          </p:cNvSpPr>
          <p:nvPr/>
        </p:nvSpPr>
        <p:spPr bwMode="auto">
          <a:xfrm>
            <a:off x="0" y="549275"/>
            <a:ext cx="9144000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Approchez, Dieu révèle son nom,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Jésus Christ parole de la vie.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Approchez, Dieu révèle son nom,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Partageons la paix de son Esprit.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6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3000" i="0" dirty="0">
                <a:solidFill>
                  <a:srgbClr val="FFFFFF"/>
                </a:solidFill>
              </a:rPr>
              <a:t>1. </a:t>
            </a:r>
            <a:r>
              <a:rPr kumimoji="0" lang="fr-FR" sz="3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 terre a vu se lever ce matin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La lueur d’un jour qui ne s’éteint pas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Il balaye les ombres de nos cœurs las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De sa victoire nous sommes témoins.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600" dirty="0">
              <a:solidFill>
                <a:srgbClr val="FFFFFF"/>
              </a:solidFill>
            </a:endParaRP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3000" i="0" dirty="0">
                <a:solidFill>
                  <a:srgbClr val="FFFFFF"/>
                </a:solidFill>
              </a:rPr>
              <a:t>2. </a:t>
            </a:r>
            <a:r>
              <a:rPr kumimoji="0" lang="fr-FR" sz="3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Les peuples, du plus proche au plus lointain,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Son conviés au bonheur de son mystère.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Il provoque une espérance sans frontière,</a:t>
            </a:r>
          </a:p>
          <a:p>
            <a:pPr marL="446088" marR="0" lvl="0" indent="-4460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De sa promesse nous sommes témoins.</a:t>
            </a:r>
          </a:p>
        </p:txBody>
      </p:sp>
    </p:spTree>
    <p:extLst>
      <p:ext uri="{BB962C8B-B14F-4D97-AF65-F5344CB8AC3E}">
        <p14:creationId xmlns:p14="http://schemas.microsoft.com/office/powerpoint/2010/main" val="2636498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3"/>
          <p:cNvSpPr txBox="1">
            <a:spLocks noChangeArrowheads="1"/>
          </p:cNvSpPr>
          <p:nvPr/>
        </p:nvSpPr>
        <p:spPr bwMode="auto">
          <a:xfrm>
            <a:off x="1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lang="fr-FR" sz="2800" i="0" dirty="0">
                <a:solidFill>
                  <a:srgbClr val="FFCC00"/>
                </a:solidFill>
                <a:latin typeface="Comic Sans MS" pitchFamily="66" charset="0"/>
              </a:rPr>
              <a:t>Accueil</a:t>
            </a:r>
            <a:r>
              <a:rPr lang="fr-FR" sz="2800" i="0" dirty="0">
                <a:solidFill>
                  <a:srgbClr val="00B050"/>
                </a:solidFill>
                <a:latin typeface="Comic Sans MS" pitchFamily="66" charset="0"/>
              </a:rPr>
              <a:t> :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Approchez Dieu révèle son Nom</a:t>
            </a:r>
          </a:p>
        </p:txBody>
      </p:sp>
      <p:sp>
        <p:nvSpPr>
          <p:cNvPr id="49154" name="ZoneTexte 6"/>
          <p:cNvSpPr txBox="1">
            <a:spLocks noChangeArrowheads="1"/>
          </p:cNvSpPr>
          <p:nvPr/>
        </p:nvSpPr>
        <p:spPr bwMode="auto">
          <a:xfrm>
            <a:off x="0" y="549275"/>
            <a:ext cx="9144000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Approchez, Dieu révèle son nom,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Jésus Christ parole de la vie.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Approchez, Dieu révèle son nom,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Partageons la paix de son Esprit.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6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6088" indent="-446088">
              <a:defRPr/>
            </a:pPr>
            <a:r>
              <a:rPr lang="fr-FR" sz="3000" i="0" dirty="0">
                <a:solidFill>
                  <a:srgbClr val="FFFFFF"/>
                </a:solidFill>
              </a:rPr>
              <a:t>3.	Le petit apaise en lui son chagrin:</a:t>
            </a:r>
          </a:p>
          <a:p>
            <a:pPr marL="446088" indent="-446088">
              <a:defRPr/>
            </a:pPr>
            <a:r>
              <a:rPr lang="fr-FR" sz="3000" i="0" dirty="0">
                <a:solidFill>
                  <a:srgbClr val="FFFFFF"/>
                </a:solidFill>
              </a:rPr>
              <a:t>	Les derniers seront devant les premiers</a:t>
            </a:r>
          </a:p>
          <a:p>
            <a:pPr marL="446088" indent="-446088">
              <a:defRPr/>
            </a:pPr>
            <a:r>
              <a:rPr lang="fr-FR" sz="3000" i="0" dirty="0">
                <a:solidFill>
                  <a:srgbClr val="FFFFFF"/>
                </a:solidFill>
              </a:rPr>
              <a:t>	Il ouvre nos regards aux oubliés</a:t>
            </a:r>
          </a:p>
          <a:p>
            <a:pPr marL="446088" indent="-446088">
              <a:defRPr/>
            </a:pPr>
            <a:r>
              <a:rPr lang="fr-FR" sz="3000" i="0" dirty="0">
                <a:solidFill>
                  <a:srgbClr val="FFFFFF"/>
                </a:solidFill>
              </a:rPr>
              <a:t>	De sa justice nous  sommes témoins.</a:t>
            </a:r>
          </a:p>
          <a:p>
            <a:pPr marL="446088" indent="-446088">
              <a:defRPr/>
            </a:pPr>
            <a:endParaRPr lang="fr-FR" sz="1600" dirty="0">
              <a:solidFill>
                <a:srgbClr val="FFFFFF"/>
              </a:solidFill>
            </a:endParaRPr>
          </a:p>
          <a:p>
            <a:pPr marL="446088" indent="-446088">
              <a:defRPr/>
            </a:pPr>
            <a:r>
              <a:rPr lang="fr-FR" sz="3000" i="0" dirty="0">
                <a:solidFill>
                  <a:srgbClr val="FFFFFF"/>
                </a:solidFill>
              </a:rPr>
              <a:t>4.	Appelés à façonner de nos mains, </a:t>
            </a:r>
          </a:p>
          <a:p>
            <a:pPr marL="446088" indent="-446088">
              <a:defRPr/>
            </a:pPr>
            <a:r>
              <a:rPr lang="fr-FR" sz="3000" i="0" dirty="0">
                <a:solidFill>
                  <a:srgbClr val="FFFFFF"/>
                </a:solidFill>
              </a:rPr>
              <a:t>	L’image d’un Amour qui réalise</a:t>
            </a:r>
          </a:p>
          <a:p>
            <a:pPr marL="446088" indent="-446088">
              <a:defRPr/>
            </a:pPr>
            <a:r>
              <a:rPr lang="fr-FR" sz="3000" i="0" dirty="0">
                <a:solidFill>
                  <a:srgbClr val="FFFFFF"/>
                </a:solidFill>
              </a:rPr>
              <a:t>	Il nous pousse à construire son Eglise</a:t>
            </a:r>
          </a:p>
          <a:p>
            <a:pPr marL="446088" indent="-446088">
              <a:defRPr/>
            </a:pPr>
            <a:r>
              <a:rPr lang="fr-FR" sz="3000" i="0" dirty="0">
                <a:solidFill>
                  <a:srgbClr val="FFFFFF"/>
                </a:solidFill>
              </a:rPr>
              <a:t>	De sa présence </a:t>
            </a:r>
            <a:r>
              <a:rPr kumimoji="0" lang="fr-FR" sz="3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nous sommes témoins.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6717DB7-6B54-41C4-8101-02B73766CD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05264"/>
            <a:ext cx="1072103" cy="820187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8555892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5418</TotalTime>
  <Words>214</Words>
  <Application>Microsoft Office PowerPoint</Application>
  <PresentationFormat>Affichage à l'écran (4:3)</PresentationFormat>
  <Paragraphs>32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Comic Sans MS</vt:lpstr>
      <vt:lpstr>Modèle par défaut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Francois</cp:lastModifiedBy>
  <cp:revision>662</cp:revision>
  <cp:lastPrinted>2017-10-06T11:59:14Z</cp:lastPrinted>
  <dcterms:created xsi:type="dcterms:W3CDTF">2009-10-17T16:00:12Z</dcterms:created>
  <dcterms:modified xsi:type="dcterms:W3CDTF">2025-03-18T06:50:19Z</dcterms:modified>
</cp:coreProperties>
</file>