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</p:sldMasterIdLst>
  <p:notesMasterIdLst>
    <p:notesMasterId r:id="rId6"/>
  </p:notesMasterIdLst>
  <p:handoutMasterIdLst>
    <p:handoutMasterId r:id="rId7"/>
  </p:handoutMasterIdLst>
  <p:sldIdLst>
    <p:sldId id="262" r:id="rId3"/>
    <p:sldId id="1280" r:id="rId4"/>
    <p:sldId id="1281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5" d="100"/>
          <a:sy n="115" d="100"/>
        </p:scale>
        <p:origin x="154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16/06/2025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912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CC3FB9-48E2-4348-9F94-2E0EDE6FCF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98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6837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96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659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579959"/>
            <a:ext cx="961256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Appelés à donner,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pain de vie à tous nos frères.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Appelés à donner,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pain de vie multiplié.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Ils s’étaient rassemblés, 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à l’écart dans leur misère.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Quand la nuit est tombée, 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IIs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n’avaient rien à manger.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Ils s’étaient rassemblés 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on ne savait que faire.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Faut-il les renvoyer ? 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Mais tu nous as appelés.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99FCFF3-7A7B-4C74-8E1E-B8C3AACB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d’entrée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579959"/>
            <a:ext cx="961256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Appelés à donner,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pain de vie à tous nos frères.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Appelés à donner,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pain de vie multiplié.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Ils étaient des milliers,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venus par familles entières.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Ils étaient sans berger,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les as réconfortés.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Ils étaient des milliers,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venus de la terre entière.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Faut-il les renvoyer ?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Mais tu nous as appelés.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99FCFF3-7A7B-4C74-8E1E-B8C3AACB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d’entrée </a:t>
            </a:r>
          </a:p>
        </p:txBody>
      </p:sp>
    </p:spTree>
    <p:extLst>
      <p:ext uri="{BB962C8B-B14F-4D97-AF65-F5344CB8AC3E}">
        <p14:creationId xmlns:p14="http://schemas.microsoft.com/office/powerpoint/2010/main" val="282509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0" y="579959"/>
            <a:ext cx="961256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Appelés à donner,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pain de vie à tous nos frères.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Appelés à donner,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pain de vie multiplié.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	Ils avaient tout laissé, 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Les mains vides et le cœur ouvert.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Ils voulaient Te toucher, 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pain unique à partager.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Ils avaient tout laissé, 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plein d’espoir en Ta bonté.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Faut-il les renvoyer ? </a:t>
            </a:r>
          </a:p>
          <a:p>
            <a:pPr marL="357188" marR="0" lvl="0" indent="-3571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Mais tu nous as appelés.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99FCFF3-7A7B-4C74-8E1E-B8C3AACB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62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accueil :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Chant d’entrée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C4F532E-05E8-4CB1-B5CA-3060A9B1A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8344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5266784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5418</TotalTime>
  <Words>241</Words>
  <Application>Microsoft Office PowerPoint</Application>
  <PresentationFormat>Affichage à l'écran (4:3)</PresentationFormat>
  <Paragraphs>45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Comic Sans MS</vt:lpstr>
      <vt:lpstr>Modèle par défaut</vt:lpstr>
      <vt:lpstr>4_Modèle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DAIREAUX François</cp:lastModifiedBy>
  <cp:revision>663</cp:revision>
  <cp:lastPrinted>2017-10-06T11:59:14Z</cp:lastPrinted>
  <dcterms:created xsi:type="dcterms:W3CDTF">2009-10-17T16:00:12Z</dcterms:created>
  <dcterms:modified xsi:type="dcterms:W3CDTF">2025-06-16T16:18:04Z</dcterms:modified>
</cp:coreProperties>
</file>