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4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11" d="100"/>
          <a:sy n="111" d="100"/>
        </p:scale>
        <p:origin x="166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03/12/2020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BEF23FB-E7D1-488E-82B3-DD7994E9B9F2}" type="slidenum">
              <a:rPr lang="fr-FR" altLang="fr-FR" sz="1200" i="0"/>
              <a:pPr algn="r"/>
              <a:t>1</a:t>
            </a:fld>
            <a:endParaRPr lang="fr-FR" altLang="fr-FR" sz="1200" i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val="3509613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1180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6257" y="585204"/>
            <a:ext cx="9127743" cy="6119812"/>
          </a:xfrm>
        </p:spPr>
        <p:txBody>
          <a:bodyPr/>
          <a:lstStyle/>
          <a:p>
            <a:pPr algn="l"/>
            <a:r>
              <a:rPr lang="fr-FR" altLang="fr-FR" sz="3400" b="1" dirty="0">
                <a:solidFill>
                  <a:srgbClr val="FFCCFF"/>
                </a:solidFill>
              </a:rPr>
              <a:t>Anamnèse :</a:t>
            </a:r>
            <a:r>
              <a:rPr lang="fr-FR" altLang="fr-FR" sz="3400" b="1" dirty="0" smtClean="0">
                <a:solidFill>
                  <a:srgbClr val="FF0000"/>
                </a:solidFill>
              </a:rPr>
              <a:t> </a:t>
            </a:r>
            <a:r>
              <a:rPr lang="fr-FR" altLang="fr-FR" sz="3400" b="1" dirty="0">
                <a:solidFill>
                  <a:srgbClr val="FFCC99"/>
                </a:solidFill>
              </a:rPr>
              <a:t> </a:t>
            </a:r>
            <a:r>
              <a:rPr lang="fr-FR" altLang="fr-FR" sz="3400" b="1" dirty="0" smtClean="0">
                <a:solidFill>
                  <a:srgbClr val="FFCC99"/>
                </a:solidFill>
              </a:rPr>
              <a:t>Messe Tendresse de Dieu</a:t>
            </a:r>
            <a:br>
              <a:rPr lang="fr-FR" altLang="fr-FR" sz="3400" b="1" dirty="0" smtClean="0">
                <a:solidFill>
                  <a:srgbClr val="FFCC99"/>
                </a:solidFill>
              </a:rPr>
            </a:br>
            <a:r>
              <a:rPr lang="fr-FR" altLang="fr-FR" sz="1200" b="1" dirty="0" smtClean="0">
                <a:solidFill>
                  <a:srgbClr val="FFCC99"/>
                </a:solidFill>
              </a:rPr>
              <a:t/>
            </a:r>
            <a:br>
              <a:rPr lang="fr-FR" altLang="fr-FR" sz="1200" b="1" dirty="0" smtClean="0">
                <a:solidFill>
                  <a:srgbClr val="FFCC99"/>
                </a:solidFill>
              </a:rPr>
            </a:br>
            <a:r>
              <a:rPr lang="fr-FR" sz="3200" b="1" dirty="0">
                <a:solidFill>
                  <a:schemeClr val="bg1"/>
                </a:solidFill>
              </a:rPr>
              <a:t>Gloire à Toi qui </a:t>
            </a:r>
            <a:r>
              <a:rPr lang="fr-FR" sz="3200" b="1" dirty="0" smtClean="0">
                <a:solidFill>
                  <a:schemeClr val="bg1"/>
                </a:solidFill>
              </a:rPr>
              <a:t>étais </a:t>
            </a:r>
            <a:r>
              <a:rPr lang="fr-FR" sz="3200" b="1" dirty="0">
                <a:solidFill>
                  <a:schemeClr val="bg1"/>
                </a:solidFill>
              </a:rPr>
              <a:t>mort</a:t>
            </a:r>
            <a:br>
              <a:rPr lang="fr-FR" sz="3200" b="1" dirty="0">
                <a:solidFill>
                  <a:schemeClr val="bg1"/>
                </a:solidFill>
              </a:rPr>
            </a:br>
            <a:r>
              <a:rPr lang="fr-FR" sz="3200" b="1" dirty="0">
                <a:solidFill>
                  <a:schemeClr val="bg1"/>
                </a:solidFill>
              </a:rPr>
              <a:t>Gloire à Toi qui es vivant</a:t>
            </a:r>
            <a:br>
              <a:rPr lang="fr-FR" sz="3200" b="1" dirty="0">
                <a:solidFill>
                  <a:schemeClr val="bg1"/>
                </a:solidFill>
              </a:rPr>
            </a:br>
            <a:r>
              <a:rPr lang="fr-FR" sz="3200" b="1" dirty="0">
                <a:solidFill>
                  <a:schemeClr val="bg1"/>
                </a:solidFill>
              </a:rPr>
              <a:t>Notre Seigneur et notre Dieu</a:t>
            </a:r>
            <a:br>
              <a:rPr lang="fr-FR" sz="3200" b="1" dirty="0">
                <a:solidFill>
                  <a:schemeClr val="bg1"/>
                </a:solidFill>
              </a:rPr>
            </a:br>
            <a:r>
              <a:rPr lang="fr-FR" sz="3200" b="1" dirty="0">
                <a:solidFill>
                  <a:schemeClr val="bg1"/>
                </a:solidFill>
              </a:rPr>
              <a:t>Viens Seigneur </a:t>
            </a:r>
            <a:r>
              <a:rPr lang="fr-FR" sz="3200" b="1" dirty="0" smtClean="0">
                <a:solidFill>
                  <a:schemeClr val="bg1"/>
                </a:solidFill>
              </a:rPr>
              <a:t>Jésus</a:t>
            </a:r>
            <a:br>
              <a:rPr lang="fr-FR" sz="3200" b="1" dirty="0" smtClean="0">
                <a:solidFill>
                  <a:schemeClr val="bg1"/>
                </a:solidFill>
              </a:rPr>
            </a:br>
            <a:r>
              <a:rPr lang="fr-FR" sz="2000" dirty="0">
                <a:solidFill>
                  <a:schemeClr val="bg1"/>
                </a:solidFill>
              </a:rPr>
              <a:t/>
            </a:r>
            <a:br>
              <a:rPr lang="fr-FR" sz="2000" dirty="0">
                <a:solidFill>
                  <a:schemeClr val="bg1"/>
                </a:solidFill>
              </a:rPr>
            </a:br>
            <a:r>
              <a:rPr lang="fr-FR" altLang="fr-FR" sz="3400" b="1" dirty="0" smtClean="0">
                <a:solidFill>
                  <a:srgbClr val="FFCCFF"/>
                </a:solidFill>
              </a:rPr>
              <a:t>Prière eucharistique</a:t>
            </a:r>
            <a:r>
              <a:rPr lang="fr-FR" altLang="fr-FR" sz="3400" b="1" dirty="0" smtClean="0">
                <a:solidFill>
                  <a:srgbClr val="FFCCFF"/>
                </a:solidFill>
                <a:latin typeface="Arial Narrow" pitchFamily="34" charset="0"/>
              </a:rPr>
              <a:t/>
            </a:r>
            <a:br>
              <a:rPr lang="fr-FR" altLang="fr-FR" sz="3400" b="1" dirty="0" smtClean="0">
                <a:solidFill>
                  <a:srgbClr val="FFCCFF"/>
                </a:solidFill>
                <a:latin typeface="Arial Narrow" pitchFamily="34" charset="0"/>
              </a:rPr>
            </a:br>
            <a:r>
              <a:rPr lang="fr-FR" altLang="fr-FR" sz="3400" b="1" dirty="0" smtClean="0">
                <a:solidFill>
                  <a:srgbClr val="FFCCFF"/>
                </a:solidFill>
              </a:rPr>
              <a:t>Doxologie :  </a:t>
            </a:r>
            <a:r>
              <a:rPr lang="fr-FR" altLang="fr-FR" sz="2400" i="1" dirty="0" smtClean="0"/>
              <a:t/>
            </a:r>
            <a:br>
              <a:rPr lang="fr-FR" altLang="fr-FR" sz="2400" i="1" dirty="0" smtClean="0"/>
            </a:br>
            <a:r>
              <a:rPr lang="fr-FR" altLang="fr-FR" sz="2800" i="1" dirty="0">
                <a:solidFill>
                  <a:srgbClr val="F7F3F7"/>
                </a:solidFill>
                <a:latin typeface="Times New Roman" pitchFamily="18" charset="0"/>
              </a:rPr>
              <a:t>Par Lui, avec Lui et en Lui, </a:t>
            </a:r>
            <a:br>
              <a:rPr lang="fr-FR" altLang="fr-FR" sz="2800" i="1" dirty="0">
                <a:solidFill>
                  <a:srgbClr val="F7F3F7"/>
                </a:solidFill>
                <a:latin typeface="Times New Roman" pitchFamily="18" charset="0"/>
              </a:rPr>
            </a:br>
            <a:r>
              <a:rPr lang="fr-FR" altLang="fr-FR" sz="2800" i="1" dirty="0">
                <a:solidFill>
                  <a:srgbClr val="F7F3F7"/>
                </a:solidFill>
                <a:latin typeface="Times New Roman" pitchFamily="18" charset="0"/>
              </a:rPr>
              <a:t>A Toi Dieu le Père tout Puissant dans l’unité du </a:t>
            </a:r>
            <a:r>
              <a:rPr lang="fr-FR" altLang="fr-FR" sz="2800" i="1" dirty="0" smtClean="0">
                <a:solidFill>
                  <a:srgbClr val="F7F3F7"/>
                </a:solidFill>
                <a:latin typeface="Times New Roman" pitchFamily="18" charset="0"/>
              </a:rPr>
              <a:t>Saint </a:t>
            </a:r>
            <a:r>
              <a:rPr lang="fr-FR" altLang="fr-FR" sz="2800" i="1" dirty="0">
                <a:solidFill>
                  <a:srgbClr val="F7F3F7"/>
                </a:solidFill>
                <a:latin typeface="Times New Roman" pitchFamily="18" charset="0"/>
              </a:rPr>
              <a:t>Esprit, </a:t>
            </a:r>
            <a:br>
              <a:rPr lang="fr-FR" altLang="fr-FR" sz="2800" i="1" dirty="0">
                <a:solidFill>
                  <a:srgbClr val="F7F3F7"/>
                </a:solidFill>
                <a:latin typeface="Times New Roman" pitchFamily="18" charset="0"/>
              </a:rPr>
            </a:br>
            <a:r>
              <a:rPr lang="fr-FR" altLang="fr-FR" sz="2800" i="1" dirty="0">
                <a:solidFill>
                  <a:srgbClr val="F7F3F7"/>
                </a:solidFill>
                <a:latin typeface="Times New Roman" pitchFamily="18" charset="0"/>
              </a:rPr>
              <a:t>Tout honneur et toute gloire pour les siècles des siècles …</a:t>
            </a:r>
            <a:r>
              <a:rPr lang="fr-FR" altLang="fr-FR" sz="2800" i="1" dirty="0" smtClean="0">
                <a:solidFill>
                  <a:srgbClr val="99CCFF"/>
                </a:solidFill>
              </a:rPr>
              <a:t/>
            </a:r>
            <a:br>
              <a:rPr lang="fr-FR" altLang="fr-FR" sz="2800" i="1" dirty="0" smtClean="0">
                <a:solidFill>
                  <a:srgbClr val="99CCFF"/>
                </a:solidFill>
              </a:rPr>
            </a:br>
            <a:r>
              <a:rPr lang="fr-FR" altLang="fr-FR" sz="2800" b="1" dirty="0" smtClean="0">
                <a:solidFill>
                  <a:srgbClr val="FFFF00"/>
                </a:solidFill>
                <a:latin typeface="Comic Sans MS" pitchFamily="66" charset="0"/>
              </a:rPr>
              <a:t>Amen !</a:t>
            </a: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alt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alt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Eucharistie</a:t>
            </a:r>
            <a:endParaRPr lang="fr-FR" altLang="fr-FR" sz="2800" i="0" dirty="0">
              <a:solidFill>
                <a:srgbClr val="99CC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70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5416</TotalTime>
  <Words>81</Words>
  <Application>Microsoft Office PowerPoint</Application>
  <PresentationFormat>Affichage à l'écran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Comic Sans MS</vt:lpstr>
      <vt:lpstr>Times New Roman</vt:lpstr>
      <vt:lpstr>Modèle par défaut</vt:lpstr>
      <vt:lpstr>Anamnèse :  Messe Tendresse de Dieu  Gloire à Toi qui étais mort Gloire à Toi qui es vivant Notre Seigneur et notre Dieu Viens Seigneur Jésus  Prière eucharistique Doxologie :   Par Lui, avec Lui et en Lui,  A Toi Dieu le Père tout Puissant dans l’unité du Saint Esprit,  Tout honneur et toute gloire pour les siècles des siècles … Amen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DAIREAUX François</cp:lastModifiedBy>
  <cp:revision>660</cp:revision>
  <cp:lastPrinted>2017-10-06T11:59:14Z</cp:lastPrinted>
  <dcterms:created xsi:type="dcterms:W3CDTF">2009-10-17T16:00:12Z</dcterms:created>
  <dcterms:modified xsi:type="dcterms:W3CDTF">2020-12-03T17:10:05Z</dcterms:modified>
</cp:coreProperties>
</file>