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90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EF23FB-E7D1-488E-82B3-DD7994E9B9F2}" type="slidenum">
              <a:rPr lang="fr-FR" altLang="fr-FR" sz="1200" i="0"/>
              <a:pPr algn="r"/>
              <a:t>1</a:t>
            </a:fld>
            <a:endParaRPr lang="fr-FR" altLang="fr-FR" sz="1200" i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6257" y="585204"/>
            <a:ext cx="8893175" cy="6119812"/>
          </a:xfrm>
        </p:spPr>
        <p:txBody>
          <a:bodyPr/>
          <a:lstStyle/>
          <a:p>
            <a:pPr algn="l"/>
            <a:r>
              <a:rPr lang="fr-FR" altLang="fr-FR" sz="3600" b="1" dirty="0">
                <a:solidFill>
                  <a:srgbClr val="FFCCFF"/>
                </a:solidFill>
              </a:rPr>
              <a:t>Anamnèse</a:t>
            </a:r>
            <a:r>
              <a:rPr lang="fr-FR" altLang="fr-FR" sz="3200" dirty="0" smtClean="0">
                <a:solidFill>
                  <a:srgbClr val="0033CC"/>
                </a:solidFill>
              </a:rPr>
              <a:t> </a:t>
            </a:r>
            <a:r>
              <a:rPr lang="fr-FR" altLang="fr-FR" sz="3200" b="1" dirty="0" smtClean="0">
                <a:solidFill>
                  <a:srgbClr val="FF0000"/>
                </a:solidFill>
              </a:rPr>
              <a:t>: </a:t>
            </a:r>
            <a:r>
              <a:rPr lang="fr-FR" altLang="fr-FR" sz="3600" b="1" dirty="0">
                <a:solidFill>
                  <a:srgbClr val="FFCC99"/>
                </a:solidFill>
              </a:rPr>
              <a:t>louange eucharistique </a:t>
            </a:r>
            <a:r>
              <a:rPr lang="fr-FR" altLang="fr-FR" sz="3600" b="1" dirty="0" smtClean="0">
                <a:solidFill>
                  <a:srgbClr val="FFCC99"/>
                </a:solidFill>
              </a:rPr>
              <a:t>:</a:t>
            </a:r>
            <a:br>
              <a:rPr lang="fr-FR" altLang="fr-FR" sz="3600" b="1" dirty="0" smtClean="0">
                <a:solidFill>
                  <a:srgbClr val="FFCC99"/>
                </a:solidFill>
              </a:rPr>
            </a:br>
            <a:r>
              <a:rPr lang="fr-FR" altLang="fr-FR" sz="1100" b="1" dirty="0" smtClean="0">
                <a:solidFill>
                  <a:srgbClr val="FFCC99"/>
                </a:solidFill>
              </a:rPr>
              <a:t> </a:t>
            </a:r>
            <a:r>
              <a:rPr lang="fr-FR" altLang="fr-FR" sz="1400" b="1" dirty="0">
                <a:solidFill>
                  <a:srgbClr val="FFCC99"/>
                </a:solidFill>
              </a:rPr>
              <a:t/>
            </a:r>
            <a:br>
              <a:rPr lang="fr-FR" altLang="fr-FR" sz="1400" b="1" dirty="0">
                <a:solidFill>
                  <a:srgbClr val="FFCC99"/>
                </a:solidFill>
              </a:rPr>
            </a:br>
            <a:r>
              <a:rPr lang="fr-FR" altLang="fr-FR" sz="3200" b="1" i="1" dirty="0" smtClean="0">
                <a:solidFill>
                  <a:srgbClr val="FFFF00"/>
                </a:solidFill>
              </a:rPr>
              <a:t>Ta mort, Seigneur, nous l´annonçons,</a:t>
            </a:r>
            <a:br>
              <a:rPr lang="fr-FR" altLang="fr-FR" sz="3200" b="1" i="1" dirty="0" smtClean="0">
                <a:solidFill>
                  <a:srgbClr val="FFFF00"/>
                </a:solidFill>
              </a:rPr>
            </a:br>
            <a:r>
              <a:rPr lang="fr-FR" altLang="fr-FR" sz="3200" b="1" i="1" dirty="0" smtClean="0">
                <a:solidFill>
                  <a:srgbClr val="FFFF00"/>
                </a:solidFill>
              </a:rPr>
              <a:t>Soleil de Dieu qui nous libère.</a:t>
            </a:r>
            <a:br>
              <a:rPr lang="fr-FR" altLang="fr-FR" sz="3200" b="1" i="1" dirty="0" smtClean="0">
                <a:solidFill>
                  <a:srgbClr val="FFFF00"/>
                </a:solidFill>
              </a:rPr>
            </a:br>
            <a:r>
              <a:rPr lang="fr-FR" altLang="fr-FR" sz="3200" b="1" i="1" dirty="0" smtClean="0">
                <a:solidFill>
                  <a:srgbClr val="FFFF00"/>
                </a:solidFill>
              </a:rPr>
              <a:t>Tu es pour nous résurrection,</a:t>
            </a:r>
            <a:br>
              <a:rPr lang="fr-FR" altLang="fr-FR" sz="3200" b="1" i="1" dirty="0" smtClean="0">
                <a:solidFill>
                  <a:srgbClr val="FFFF00"/>
                </a:solidFill>
              </a:rPr>
            </a:br>
            <a:r>
              <a:rPr lang="fr-FR" altLang="fr-FR" sz="3200" b="1" i="1" dirty="0" smtClean="0">
                <a:solidFill>
                  <a:srgbClr val="FFFF00"/>
                </a:solidFill>
              </a:rPr>
              <a:t>La joie promise à notre terre.</a:t>
            </a:r>
            <a:r>
              <a:rPr lang="fr-FR" altLang="fr-FR" sz="3200" dirty="0" smtClean="0">
                <a:solidFill>
                  <a:schemeClr val="bg1"/>
                </a:solidFill>
              </a:rPr>
              <a:t/>
            </a:r>
            <a:br>
              <a:rPr lang="fr-FR" altLang="fr-FR" sz="3200" dirty="0" smtClean="0">
                <a:solidFill>
                  <a:schemeClr val="bg1"/>
                </a:solidFill>
              </a:rPr>
            </a:br>
            <a:r>
              <a:rPr lang="fr-FR" altLang="fr-FR" sz="1400" b="1" dirty="0" smtClean="0">
                <a:solidFill>
                  <a:schemeClr val="tx1"/>
                </a:solidFill>
              </a:rPr>
              <a:t/>
            </a:r>
            <a:br>
              <a:rPr lang="fr-FR" altLang="fr-FR" sz="1400" b="1" dirty="0" smtClean="0">
                <a:solidFill>
                  <a:schemeClr val="tx1"/>
                </a:solidFill>
              </a:rPr>
            </a:br>
            <a:r>
              <a:rPr lang="fr-FR" altLang="fr-FR" sz="3600" b="1" dirty="0">
                <a:solidFill>
                  <a:srgbClr val="FFCCFF"/>
                </a:solidFill>
              </a:rPr>
              <a:t>Prière eucharistique</a:t>
            </a:r>
            <a:r>
              <a:rPr lang="fr-FR" altLang="fr-FR" sz="3600" b="1" dirty="0" smtClean="0">
                <a:solidFill>
                  <a:srgbClr val="FFCCFF"/>
                </a:solidFill>
                <a:latin typeface="Arial Narrow" pitchFamily="34" charset="0"/>
              </a:rPr>
              <a:t/>
            </a:r>
            <a:br>
              <a:rPr lang="fr-FR" altLang="fr-FR" sz="3600" b="1" dirty="0" smtClean="0">
                <a:solidFill>
                  <a:srgbClr val="FFCCFF"/>
                </a:solidFill>
                <a:latin typeface="Arial Narrow" pitchFamily="34" charset="0"/>
              </a:rPr>
            </a:br>
            <a:r>
              <a:rPr lang="fr-FR" altLang="fr-FR" sz="1600" b="1" dirty="0">
                <a:solidFill>
                  <a:schemeClr val="tx1"/>
                </a:solidFill>
              </a:rPr>
              <a:t/>
            </a:r>
            <a:br>
              <a:rPr lang="fr-FR" altLang="fr-FR" sz="1600" b="1" dirty="0">
                <a:solidFill>
                  <a:schemeClr val="tx1"/>
                </a:solidFill>
              </a:rPr>
            </a:br>
            <a:r>
              <a:rPr lang="fr-FR" altLang="fr-FR" sz="3600" b="1" dirty="0">
                <a:solidFill>
                  <a:srgbClr val="FFCCFF"/>
                </a:solidFill>
              </a:rPr>
              <a:t>Doxologie:  </a:t>
            </a:r>
            <a:r>
              <a:rPr lang="fr-FR" altLang="fr-FR" sz="2400" i="1" dirty="0" smtClean="0"/>
              <a:t/>
            </a:r>
            <a:br>
              <a:rPr lang="fr-FR" altLang="fr-FR" sz="2400" i="1" dirty="0" smtClean="0"/>
            </a:br>
            <a:r>
              <a:rPr lang="fr-FR" altLang="fr-FR" sz="3200" i="1" dirty="0" smtClean="0">
                <a:solidFill>
                  <a:srgbClr val="99CCFF"/>
                </a:solidFill>
                <a:latin typeface="Times New Roman" pitchFamily="18" charset="0"/>
              </a:rPr>
              <a:t>Par Lui, avec Lui et en Lui, </a:t>
            </a:r>
            <a:br>
              <a:rPr lang="fr-FR" altLang="fr-FR" sz="3200" i="1" dirty="0" smtClean="0">
                <a:solidFill>
                  <a:srgbClr val="99CCFF"/>
                </a:solidFill>
                <a:latin typeface="Times New Roman" pitchFamily="18" charset="0"/>
              </a:rPr>
            </a:br>
            <a:r>
              <a:rPr lang="fr-FR" altLang="fr-FR" sz="2800" i="1" dirty="0" smtClean="0">
                <a:solidFill>
                  <a:srgbClr val="99CCFF"/>
                </a:solidFill>
                <a:latin typeface="Times New Roman" pitchFamily="18" charset="0"/>
              </a:rPr>
              <a:t>A Toi Dieu le Père tout Puissant dans l’unité du St Esprit, </a:t>
            </a:r>
            <a:br>
              <a:rPr lang="fr-FR" altLang="fr-FR" sz="2800" i="1" dirty="0" smtClean="0">
                <a:solidFill>
                  <a:srgbClr val="99CCFF"/>
                </a:solidFill>
                <a:latin typeface="Times New Roman" pitchFamily="18" charset="0"/>
              </a:rPr>
            </a:br>
            <a:r>
              <a:rPr lang="fr-FR" altLang="fr-FR" sz="2800" i="1" dirty="0">
                <a:solidFill>
                  <a:srgbClr val="99CCFF"/>
                </a:solidFill>
                <a:latin typeface="Times New Roman" pitchFamily="18" charset="0"/>
              </a:rPr>
              <a:t>Tout honneur et toute gloire pour les siècles des siècles …</a:t>
            </a:r>
            <a:r>
              <a:rPr lang="fr-FR" altLang="fr-FR" sz="2800" i="1" dirty="0" smtClean="0">
                <a:solidFill>
                  <a:srgbClr val="99CCFF"/>
                </a:solidFill>
              </a:rPr>
              <a:t/>
            </a:r>
            <a:br>
              <a:rPr lang="fr-FR" altLang="fr-FR" sz="2800" i="1" dirty="0" smtClean="0">
                <a:solidFill>
                  <a:srgbClr val="99CCFF"/>
                </a:solidFill>
              </a:rPr>
            </a:br>
            <a:r>
              <a:rPr lang="fr-FR" altLang="fr-FR" sz="2800" b="1" dirty="0" smtClean="0">
                <a:solidFill>
                  <a:srgbClr val="FFFF00"/>
                </a:solidFill>
                <a:latin typeface="Comic Sans MS" pitchFamily="66" charset="0"/>
              </a:rPr>
              <a:t>Amen </a:t>
            </a:r>
            <a:r>
              <a:rPr lang="fr-FR" altLang="fr-FR" sz="2800" b="1" smtClean="0">
                <a:solidFill>
                  <a:srgbClr val="FFFF00"/>
                </a:solidFill>
                <a:latin typeface="Comic Sans MS" pitchFamily="66" charset="0"/>
              </a:rPr>
              <a:t>! </a:t>
            </a:r>
            <a:endParaRPr lang="fr-FR" altLang="fr-FR" sz="2800" b="1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250825" y="0"/>
            <a:ext cx="80645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32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400" i="0" dirty="0">
                <a:latin typeface="Times New Roman" pitchFamily="18" charset="0"/>
              </a:rPr>
              <a:t> </a:t>
            </a:r>
            <a:r>
              <a:rPr lang="fr-FR" altLang="fr-FR" sz="2400" i="0" dirty="0"/>
              <a:t>-&gt; </a:t>
            </a:r>
            <a:r>
              <a:rPr lang="fr-FR" altLang="fr-FR" sz="2400" i="0" dirty="0">
                <a:latin typeface="Comic Sans MS" pitchFamily="66" charset="0"/>
              </a:rPr>
              <a:t>Prière eucharistique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5485</TotalTime>
  <Words>14</Words>
  <Application>Microsoft Office PowerPoint</Application>
  <PresentationFormat>Affichage à l'écran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Anamnèse : louange eucharistique :   Ta mort, Seigneur, nous l´annonçons, Soleil de Dieu qui nous libère. Tu es pour nous résurrection, La joie promise à notre terre.  Prière eucharistique  Doxologie:   Par Lui, avec Lui et en Lui,  A Toi Dieu le Père tout Puissant dans l’unité du St Esprit,  Tout honneur et toute gloire pour les siècles des siècles … Amen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694</cp:revision>
  <cp:lastPrinted>2017-10-06T11:59:14Z</cp:lastPrinted>
  <dcterms:created xsi:type="dcterms:W3CDTF">2009-10-17T16:00:12Z</dcterms:created>
  <dcterms:modified xsi:type="dcterms:W3CDTF">2019-12-29T16:07:48Z</dcterms:modified>
</cp:coreProperties>
</file>