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99CCFF"/>
    <a:srgbClr val="FFFF00"/>
    <a:srgbClr val="FF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29/12/2019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7817" y="476672"/>
            <a:ext cx="9112695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0" dirty="0" smtClean="0">
                <a:solidFill>
                  <a:schemeClr val="bg1"/>
                </a:solidFill>
              </a:rPr>
              <a:t>1/ J'ai vu l'eau vive jaillissant du cœur du Christ,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 Alléluia !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J'ai vu la source devenir un fleuve immense, Alléluia !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Tous ceux que lave cette eau seront sauvés et chanteront :</a:t>
            </a:r>
          </a:p>
          <a:p>
            <a:r>
              <a:rPr lang="fr-FR" sz="3200" b="1" dirty="0" smtClean="0">
                <a:solidFill>
                  <a:srgbClr val="FFFF00"/>
                </a:solidFill>
              </a:rPr>
              <a:t>Alléluia, Alléluia, Alléluia !</a:t>
            </a:r>
            <a:endParaRPr lang="fr-FR" sz="2900" i="0" dirty="0" smtClean="0">
              <a:solidFill>
                <a:srgbClr val="FFFF00"/>
              </a:solidFill>
            </a:endParaRPr>
          </a:p>
          <a:p>
            <a:r>
              <a:rPr lang="fr-FR" sz="3200" i="0" dirty="0" smtClean="0">
                <a:solidFill>
                  <a:schemeClr val="bg1"/>
                </a:solidFill>
              </a:rPr>
              <a:t>2/ J'ai vu le temple désormais s'ouvrir à tous, Alléluia !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J'ai vu le Verbe nous donner la paix de Dieu, Alléluia !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Tous ceux qui croient en son nom seront sauvés et chanteront :</a:t>
            </a:r>
            <a:endParaRPr lang="fr-FR" sz="3200" i="0" dirty="0">
              <a:solidFill>
                <a:schemeClr val="bg1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39552" y="0"/>
            <a:ext cx="84969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800" b="1" i="0" dirty="0" smtClean="0">
                <a:solidFill>
                  <a:srgbClr val="FFFF00"/>
                </a:solidFill>
                <a:latin typeface="Comic Sans MS" pitchFamily="66" charset="0"/>
              </a:rPr>
              <a:t>Rite pénitentiel : </a:t>
            </a:r>
            <a:r>
              <a:rPr lang="fr-FR" sz="2800" b="1" i="0" dirty="0" smtClean="0">
                <a:solidFill>
                  <a:srgbClr val="00CC00"/>
                </a:solidFill>
              </a:rPr>
              <a:t>Aspersion</a:t>
            </a:r>
            <a:endParaRPr lang="fr-FR" sz="2000" b="1" i="0" dirty="0">
              <a:solidFill>
                <a:srgbClr val="00C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576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620688"/>
            <a:ext cx="9144000" cy="6032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0" dirty="0" smtClean="0">
                <a:solidFill>
                  <a:schemeClr val="bg1"/>
                </a:solidFill>
              </a:rPr>
              <a:t>3/ Quiconque a soif du Dieu vivant qu'il vienne à moi, Alléluia !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Et de son cœur jaillira l'Esprit de Dieu, Alléluia !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Jésus revient victorieux montrant la plaie de son côté :</a:t>
            </a:r>
          </a:p>
          <a:p>
            <a:endParaRPr lang="fr-FR" sz="1400" i="0" dirty="0" smtClean="0">
              <a:solidFill>
                <a:schemeClr val="bg1"/>
              </a:solidFill>
            </a:endParaRPr>
          </a:p>
          <a:p>
            <a:r>
              <a:rPr lang="fr-FR" sz="3600" b="1" dirty="0" smtClean="0">
                <a:solidFill>
                  <a:srgbClr val="FFFF00"/>
                </a:solidFill>
              </a:rPr>
              <a:t>Alléluia, Alléluia, Alléluia !</a:t>
            </a:r>
            <a:endParaRPr lang="fr-FR" sz="3200" i="0" dirty="0" smtClean="0">
              <a:solidFill>
                <a:srgbClr val="FFFF00"/>
              </a:solidFill>
            </a:endParaRPr>
          </a:p>
          <a:p>
            <a:endParaRPr lang="fr-FR" sz="1400" i="0" dirty="0" smtClean="0">
              <a:solidFill>
                <a:schemeClr val="bg1"/>
              </a:solidFill>
            </a:endParaRPr>
          </a:p>
          <a:p>
            <a:r>
              <a:rPr lang="fr-FR" sz="3200" i="0" dirty="0" smtClean="0">
                <a:solidFill>
                  <a:schemeClr val="bg1"/>
                </a:solidFill>
              </a:rPr>
              <a:t>4/ Celui qui mange ma chair et boit mon sang, Alléluia !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En vérité, je vous le dis, demeure en moi et moi en lui.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Les fils de Dieu chanteront au festin de l'Agneau.</a:t>
            </a:r>
            <a:endParaRPr lang="fr-FR" sz="3200" i="0" dirty="0">
              <a:solidFill>
                <a:schemeClr val="bg1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39552" y="0"/>
            <a:ext cx="84969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800" b="1" i="0" dirty="0" smtClean="0">
                <a:solidFill>
                  <a:srgbClr val="FFFF00"/>
                </a:solidFill>
                <a:latin typeface="Comic Sans MS" pitchFamily="66" charset="0"/>
              </a:rPr>
              <a:t>Rite pénitentiel : </a:t>
            </a:r>
            <a:r>
              <a:rPr lang="fr-FR" sz="2800" b="1" i="0" dirty="0" smtClean="0">
                <a:solidFill>
                  <a:srgbClr val="00CC00"/>
                </a:solidFill>
              </a:rPr>
              <a:t>Aspersion</a:t>
            </a:r>
            <a:endParaRPr lang="fr-FR" sz="2000" b="1" i="0" dirty="0">
              <a:solidFill>
                <a:srgbClr val="00C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153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620688"/>
            <a:ext cx="9144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i="0" dirty="0" smtClean="0">
                <a:solidFill>
                  <a:schemeClr val="bg1"/>
                </a:solidFill>
              </a:rPr>
              <a:t>5/ Je suis l'étoile radieuse du matin, Alléluia !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Voici qu'est proche mon retour, heureux celui qui croit en moi.</a:t>
            </a:r>
          </a:p>
          <a:p>
            <a:r>
              <a:rPr lang="fr-FR" sz="3200" i="0" dirty="0" smtClean="0">
                <a:solidFill>
                  <a:schemeClr val="bg1"/>
                </a:solidFill>
              </a:rPr>
              <a:t>Voici les noces de l'agneau et son épouse s'est parée.</a:t>
            </a:r>
          </a:p>
          <a:p>
            <a:endParaRPr lang="fr-FR" sz="1400" i="0" dirty="0" smtClean="0">
              <a:solidFill>
                <a:schemeClr val="bg1"/>
              </a:solidFill>
            </a:endParaRPr>
          </a:p>
          <a:p>
            <a:r>
              <a:rPr lang="fr-FR" sz="3600" b="1" dirty="0" smtClean="0">
                <a:solidFill>
                  <a:srgbClr val="FFFF00"/>
                </a:solidFill>
              </a:rPr>
              <a:t>Alléluia, Alléluia, Alléluia !</a:t>
            </a:r>
            <a:endParaRPr lang="fr-FR" sz="3200" i="0" dirty="0" smtClean="0">
              <a:solidFill>
                <a:srgbClr val="FFFF00"/>
              </a:solidFill>
            </a:endParaRPr>
          </a:p>
          <a:p>
            <a:endParaRPr lang="fr-FR" sz="1400" i="0" dirty="0" smtClean="0">
              <a:solidFill>
                <a:schemeClr val="bg1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39552" y="0"/>
            <a:ext cx="84969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800" b="1" i="0" dirty="0" smtClean="0">
                <a:solidFill>
                  <a:srgbClr val="FFFF00"/>
                </a:solidFill>
                <a:latin typeface="Comic Sans MS" pitchFamily="66" charset="0"/>
              </a:rPr>
              <a:t>Rite pénitentiel : </a:t>
            </a:r>
            <a:r>
              <a:rPr lang="fr-FR" sz="2800" b="1" i="0" dirty="0" smtClean="0">
                <a:solidFill>
                  <a:srgbClr val="00CC00"/>
                </a:solidFill>
              </a:rPr>
              <a:t>Aspersion</a:t>
            </a:r>
            <a:endParaRPr lang="fr-FR" sz="2000" b="1" i="0" dirty="0">
              <a:solidFill>
                <a:srgbClr val="00CC0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936267"/>
            <a:ext cx="1115616" cy="853477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86153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5489</TotalTime>
  <Words>216</Words>
  <Application>Microsoft Office PowerPoint</Application>
  <PresentationFormat>Affichage à l'écran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Modèle par défaut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699</cp:revision>
  <cp:lastPrinted>2017-10-06T11:59:14Z</cp:lastPrinted>
  <dcterms:created xsi:type="dcterms:W3CDTF">2009-10-17T16:00:12Z</dcterms:created>
  <dcterms:modified xsi:type="dcterms:W3CDTF">2019-12-29T14:33:12Z</dcterms:modified>
</cp:coreProperties>
</file>