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62" r:id="rId2"/>
    <p:sldId id="663" r:id="rId3"/>
    <p:sldId id="664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9870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15977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31B8DD-BDF0-4EA7-80F9-4A7DD2BF0DCD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55778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</a:t>
            </a:r>
            <a:r>
              <a:rPr lang="fr-FR" altLang="fr-FR" sz="24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5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 </a:t>
            </a:r>
            <a:r>
              <a:rPr lang="fr-FR" sz="25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Communion - Agnus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5900" y="798513"/>
            <a:ext cx="8964613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263" indent="-449263"/>
            <a:r>
              <a:rPr lang="fr-FR" sz="3200" i="0" dirty="0" smtClean="0">
                <a:solidFill>
                  <a:schemeClr val="bg1"/>
                </a:solidFill>
              </a:rPr>
              <a:t>1/ Elevé à la droite de Dieu,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Couronné de mille couronnes,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Tu resplendis comme un soleil radieux.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Les êtres crient autour de ton trône.</a:t>
            </a:r>
          </a:p>
          <a:p>
            <a:endParaRPr lang="fr-FR" sz="32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soit la gloire,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la victoire,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 Dieu qui enlève,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Les péchés </a:t>
            </a:r>
            <a:r>
              <a:rPr lang="fr-FR" sz="3200" b="1" dirty="0" smtClean="0">
                <a:solidFill>
                  <a:srgbClr val="FFFF00"/>
                </a:solidFill>
              </a:rPr>
              <a:t>du monde,	prends pitié de nous.</a:t>
            </a:r>
            <a:endParaRPr lang="fr-FR" sz="32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8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</a:t>
            </a:r>
            <a:r>
              <a:rPr lang="fr-FR" altLang="fr-FR" sz="24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5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Communion - Agnus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5900" y="798513"/>
            <a:ext cx="8964613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2/ L'Esprit</a:t>
            </a:r>
            <a:r>
              <a:rPr lang="fr-FR" sz="3200" i="0" dirty="0">
                <a:solidFill>
                  <a:schemeClr val="bg1"/>
                </a:solidFill>
              </a:rPr>
              <a:t> Saint, et l'épouse fidèle 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	Disent </a:t>
            </a:r>
            <a:r>
              <a:rPr lang="fr-FR" sz="3200" i="0" dirty="0">
                <a:solidFill>
                  <a:schemeClr val="bg1"/>
                </a:solidFill>
              </a:rPr>
              <a:t>: « Viens </a:t>
            </a:r>
            <a:r>
              <a:rPr lang="fr-FR" sz="3200" i="0" dirty="0" smtClean="0">
                <a:solidFill>
                  <a:schemeClr val="bg1"/>
                </a:solidFill>
              </a:rPr>
              <a:t>! », C'est</a:t>
            </a:r>
            <a:r>
              <a:rPr lang="fr-FR" sz="3200" i="0" dirty="0">
                <a:solidFill>
                  <a:schemeClr val="bg1"/>
                </a:solidFill>
              </a:rPr>
              <a:t> leur cœur qui appelle ;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Viens ô Jésus, toi l'époux bien-aimé ;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Tous tes élus ne cessent de chanter :</a:t>
            </a:r>
          </a:p>
          <a:p>
            <a:endParaRPr lang="fr-FR" sz="32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soit la gloire,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la victoire,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 Dieu qui enlève,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Les péchés </a:t>
            </a:r>
            <a:r>
              <a:rPr lang="fr-FR" sz="3200" b="1" dirty="0" smtClean="0">
                <a:solidFill>
                  <a:srgbClr val="FFFF00"/>
                </a:solidFill>
              </a:rPr>
              <a:t>du monde,	prends pitié de nous.</a:t>
            </a:r>
            <a:endParaRPr lang="fr-FR" sz="3200" dirty="0" smtClean="0">
              <a:solidFill>
                <a:srgbClr val="FFFF00"/>
              </a:solidFill>
            </a:endParaRPr>
          </a:p>
          <a:p>
            <a:endParaRPr lang="fr-FR" sz="3200" i="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1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</a:t>
            </a:r>
            <a:r>
              <a:rPr lang="fr-FR" altLang="fr-FR" sz="24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5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 Communion - Agnus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5900" y="798513"/>
            <a:ext cx="8964613" cy="51090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9263" lvl="0" indent="-449263"/>
            <a:r>
              <a:rPr lang="fr-FR" sz="3200" i="0" dirty="0" smtClean="0">
                <a:solidFill>
                  <a:schemeClr val="bg1"/>
                </a:solidFill>
              </a:rPr>
              <a:t>3/ Tous les peuples, toutes les nations,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D'un seul cœur, avec les milliers d'anges,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Entonneront en l'honneur de son nom,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Ce chant de gloire, avec force et louange :</a:t>
            </a:r>
          </a:p>
          <a:p>
            <a:endParaRPr lang="fr-FR" sz="32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soit la gloire,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 Dieu la victoire,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A l'agneau de Dieu qui enlève,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smtClean="0">
                <a:solidFill>
                  <a:srgbClr val="FFFF00"/>
                </a:solidFill>
              </a:rPr>
              <a:t>Les péchés </a:t>
            </a:r>
            <a:r>
              <a:rPr lang="fr-FR" sz="3200" b="1" dirty="0" smtClean="0">
                <a:solidFill>
                  <a:srgbClr val="FFFF00"/>
                </a:solidFill>
              </a:rPr>
              <a:t>du monde,	 donne-nous la paix.</a:t>
            </a:r>
            <a:endParaRPr lang="fr-FR" sz="3200" dirty="0" smtClean="0">
              <a:solidFill>
                <a:srgbClr val="FFFF00"/>
              </a:solidFill>
            </a:endParaRPr>
          </a:p>
          <a:p>
            <a:endParaRPr lang="fr-FR" sz="1000" i="0" dirty="0">
              <a:solidFill>
                <a:srgbClr val="FFCCFF"/>
              </a:solidFill>
            </a:endParaRPr>
          </a:p>
          <a:p>
            <a:endParaRPr lang="fr-FR" sz="2800" i="0" dirty="0">
              <a:solidFill>
                <a:srgbClr val="FFCC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0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5432</TotalTime>
  <Words>341</Words>
  <Application>Microsoft Office PowerPoint</Application>
  <PresentationFormat>Affichage à l'écran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2021-12-19T18:45:58Z</dcterms:modified>
</cp:coreProperties>
</file>