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CCFF"/>
    <a:srgbClr val="FFFF00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dirty="0" smtClean="0">
                <a:solidFill>
                  <a:srgbClr val="FFC000"/>
                </a:solidFill>
                <a:latin typeface="Comic Sans MS" pitchFamily="66" charset="0"/>
              </a:rPr>
              <a:t>Eucharistie -&gt; </a:t>
            </a:r>
            <a:r>
              <a:rPr lang="fr-FR" b="1" dirty="0" smtClean="0">
                <a:solidFill>
                  <a:srgbClr val="FFCCFF"/>
                </a:solidFill>
              </a:rPr>
              <a:t>Agnus</a:t>
            </a:r>
            <a:endParaRPr lang="fr-FR" dirty="0">
              <a:solidFill>
                <a:srgbClr val="FFCC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324528" cy="6165850"/>
          </a:xfrm>
        </p:spPr>
        <p:txBody>
          <a:bodyPr/>
          <a:lstStyle/>
          <a:p>
            <a:r>
              <a:rPr lang="fr-FR" sz="2800" b="1" dirty="0" smtClean="0">
                <a:solidFill>
                  <a:srgbClr val="99CCFF"/>
                </a:solidFill>
              </a:rPr>
              <a:t>Agneau de Dieu (Messe de la Tendresse de Dieu)</a:t>
            </a:r>
          </a:p>
          <a:p>
            <a:endParaRPr lang="fr-FR" sz="2800" b="1" dirty="0" smtClean="0">
              <a:solidFill>
                <a:srgbClr val="99CCFF"/>
              </a:solidFill>
            </a:endParaRPr>
          </a:p>
          <a:p>
            <a:r>
              <a:rPr lang="fr-FR" dirty="0" smtClean="0"/>
              <a:t>Agneau de Dieu qui </a:t>
            </a:r>
            <a:r>
              <a:rPr lang="fr-FR" smtClean="0"/>
              <a:t>enlève </a:t>
            </a:r>
            <a:r>
              <a:rPr lang="fr-FR" smtClean="0"/>
              <a:t>les péchés </a:t>
            </a:r>
            <a:r>
              <a:rPr lang="fr-FR" dirty="0" smtClean="0"/>
              <a:t>du monde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dirty="0" smtClean="0"/>
              <a:t> Prends pitié de nous (bis)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dirty="0" smtClean="0"/>
              <a:t> Prends pitié de nous (bis)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 Donne nous la paix (bis)</a:t>
            </a:r>
            <a:endParaRPr lang="fr-FR" dirty="0" smtClean="0">
              <a:solidFill>
                <a:srgbClr val="FF00FF"/>
              </a:solidFill>
            </a:endParaRPr>
          </a:p>
          <a:p>
            <a:pPr>
              <a:spcBef>
                <a:spcPts val="0"/>
              </a:spcBef>
            </a:pPr>
            <a:endParaRPr lang="fr-FR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51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Modèle par défaut</vt:lpstr>
      <vt:lpstr>Liturgie de l’ Eucharistie -&gt; Agnus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662</cp:revision>
  <cp:lastPrinted>2017-10-06T11:59:14Z</cp:lastPrinted>
  <dcterms:created xsi:type="dcterms:W3CDTF">2009-10-17T16:00:12Z</dcterms:created>
  <dcterms:modified xsi:type="dcterms:W3CDTF">2021-12-19T18:45:14Z</dcterms:modified>
</cp:coreProperties>
</file>