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  <p:sldMasterId id="2147483726" r:id="rId2"/>
  </p:sldMasterIdLst>
  <p:notesMasterIdLst>
    <p:notesMasterId r:id="rId4"/>
  </p:notesMasterIdLst>
  <p:handoutMasterIdLst>
    <p:handoutMasterId r:id="rId5"/>
  </p:handoutMasterIdLst>
  <p:sldIdLst>
    <p:sldId id="261" r:id="rId3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90" d="100"/>
          <a:sy n="90" d="100"/>
        </p:scale>
        <p:origin x="126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25/09/2022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D31B8DD-BDF0-4EA7-80F9-4A7DD2BF0DCD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07931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279859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009832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883369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3648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7828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4185901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5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005201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3"/>
          <p:cNvSpPr txBox="1">
            <a:spLocks noChangeArrowheads="1"/>
          </p:cNvSpPr>
          <p:nvPr/>
        </p:nvSpPr>
        <p:spPr bwMode="auto">
          <a:xfrm>
            <a:off x="214313" y="0"/>
            <a:ext cx="87503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6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 </a:t>
            </a:r>
            <a:r>
              <a:rPr kumimoji="0" lang="fr-FR" altLang="fr-FR" sz="2600" b="0" i="1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Eucharistie </a:t>
            </a:r>
            <a:r>
              <a:rPr kumimoji="0" lang="fr-FR" altLang="fr-FR" sz="2600" b="1" i="1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charset="0"/>
              </a:rPr>
              <a:t>-&gt; </a:t>
            </a:r>
            <a:r>
              <a:rPr kumimoji="0" lang="fr-FR" sz="2600" b="0" i="1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Communion </a:t>
            </a:r>
            <a:r>
              <a:rPr kumimoji="0" lang="fr-FR" sz="2600" b="0" i="1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 Geste de Paix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798513"/>
            <a:ext cx="9180513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Agnus</a:t>
            </a:r>
            <a:r>
              <a:rPr kumimoji="0" lang="fr-FR" alt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fr-FR" altLang="fr-FR" sz="2400" b="1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pitchFamily="34" charset="0"/>
                <a:ea typeface="+mn-ea"/>
                <a:cs typeface="Arial" charset="0"/>
              </a:rPr>
              <a:t>: </a:t>
            </a:r>
            <a:r>
              <a:rPr kumimoji="0" lang="fr-FR" alt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CC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Messe de Saint </a:t>
            </a:r>
            <a:r>
              <a:rPr kumimoji="0" lang="fr-FR" alt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CC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Jean :</a:t>
            </a:r>
            <a:r>
              <a:rPr kumimoji="0" lang="fr-FR" altLang="fr-FR" sz="700" b="1" i="1" u="none" strike="noStrike" kern="1200" cap="none" spc="0" normalizeH="0" baseline="0" noProof="0" dirty="0">
                <a:ln>
                  <a:noFill/>
                </a:ln>
                <a:solidFill>
                  <a:srgbClr val="FFCC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/>
            </a:r>
            <a:br>
              <a:rPr kumimoji="0" lang="fr-FR" altLang="fr-FR" sz="700" b="1" i="1" u="none" strike="noStrike" kern="1200" cap="none" spc="0" normalizeH="0" baseline="0" noProof="0" dirty="0">
                <a:ln>
                  <a:noFill/>
                </a:ln>
                <a:solidFill>
                  <a:srgbClr val="FFCC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endParaRPr kumimoji="0" lang="fr-FR" sz="20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1. Agnus Dei, </a:t>
            </a: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agnus dei qui tollis peccata mundi </a:t>
            </a:r>
            <a:r>
              <a:rPr kumimoji="0" lang="it-IT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Miserere nobis.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19138" algn="l"/>
              </a:tabLst>
              <a:defRPr/>
            </a:pP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CCCC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Agneau 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CC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de Dieu, qui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CCCC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enlèves 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CC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les péchés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CCCC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du monde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19138" algn="l"/>
              </a:tabLst>
              <a:defRPr/>
            </a:pP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CCCC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Prends pitié de nous.</a:t>
            </a:r>
            <a:endParaRPr kumimoji="0" lang="it-IT" sz="2800" b="0" i="1" u="none" strike="noStrike" kern="1200" cap="none" spc="0" normalizeH="0" baseline="0" noProof="0" dirty="0">
              <a:ln>
                <a:noFill/>
              </a:ln>
              <a:solidFill>
                <a:srgbClr val="FFCCCC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2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. Agnus Dei, </a:t>
            </a: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agnus dei qui tollis peccata mundi Miserere nobis.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3. Agnus Dei, </a:t>
            </a: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agnus dei qui tollis peccata mundi Dona nobis pacem.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CCCC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CCCC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Donne-nous 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CC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la Paix.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2354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5486</TotalTime>
  <Words>85</Words>
  <Application>Microsoft Office PowerPoint</Application>
  <PresentationFormat>Affichage à l'écran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Comic Sans MS</vt:lpstr>
      <vt:lpstr>2_Modèle par défaut</vt:lpstr>
      <vt:lpstr>3_Modèle par défaut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François Daireaux</cp:lastModifiedBy>
  <cp:revision>699</cp:revision>
  <cp:lastPrinted>2017-10-06T11:59:14Z</cp:lastPrinted>
  <dcterms:created xsi:type="dcterms:W3CDTF">2009-10-17T16:00:12Z</dcterms:created>
  <dcterms:modified xsi:type="dcterms:W3CDTF">2022-09-25T13:46:08Z</dcterms:modified>
</cp:coreProperties>
</file>