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9144000" cy="6858000" type="screen4x3"/>
  <p:notesSz cx="6805613" cy="9944100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32">
          <p15:clr>
            <a:srgbClr val="A4A3A4"/>
          </p15:clr>
        </p15:guide>
        <p15:guide id="2" pos="214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CCFF"/>
    <a:srgbClr val="FFCCFF"/>
    <a:srgbClr val="FFFF00"/>
    <a:srgbClr val="FFCCCC"/>
    <a:srgbClr val="FFCC99"/>
    <a:srgbClr val="00FF00"/>
    <a:srgbClr val="CCCCFF"/>
    <a:srgbClr val="00CC00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344" autoAdjust="0"/>
    <p:restoredTop sz="99393" autoAdjust="0"/>
  </p:normalViewPr>
  <p:slideViewPr>
    <p:cSldViewPr>
      <p:cViewPr varScale="1">
        <p:scale>
          <a:sx n="90" d="100"/>
          <a:sy n="90" d="100"/>
        </p:scale>
        <p:origin x="1267" y="53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76" d="100"/>
          <a:sy n="76" d="100"/>
        </p:scale>
        <p:origin x="-2130" y="-108"/>
      </p:cViewPr>
      <p:guideLst>
        <p:guide orient="horz" pos="3132"/>
        <p:guide pos="2144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54939" y="0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1B2C5623-138F-453E-8A2F-FA129D937EE1}" type="datetimeFigureOut">
              <a:rPr lang="fr-FR"/>
              <a:pPr>
                <a:defRPr/>
              </a:pPr>
              <a:t>19/12/2021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445169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54939" y="9445169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B4F42A0B-A3A3-4526-AE94-6995EEA9A79F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4653227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4939" y="0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78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6125"/>
            <a:ext cx="4972050" cy="37290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0562" y="4723448"/>
            <a:ext cx="5444490" cy="44748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noProof="0" smtClean="0"/>
              <a:t>Cliquez pour modifier les styles du texte du masque</a:t>
            </a:r>
          </a:p>
          <a:p>
            <a:pPr lvl="1"/>
            <a:r>
              <a:rPr lang="fr-FR" noProof="0" smtClean="0"/>
              <a:t>Deuxième niveau</a:t>
            </a:r>
          </a:p>
          <a:p>
            <a:pPr lvl="2"/>
            <a:r>
              <a:rPr lang="fr-FR" noProof="0" smtClean="0"/>
              <a:t>Troisième niveau</a:t>
            </a:r>
          </a:p>
          <a:p>
            <a:pPr lvl="3"/>
            <a:r>
              <a:rPr lang="fr-FR" noProof="0" smtClean="0"/>
              <a:t>Quatrième niveau</a:t>
            </a:r>
          </a:p>
          <a:p>
            <a:pPr lvl="4"/>
            <a:r>
              <a:rPr lang="fr-FR" noProof="0" smtClean="0"/>
              <a:t>Cinquième niveau</a:t>
            </a:r>
          </a:p>
        </p:txBody>
      </p:sp>
      <p:sp>
        <p:nvSpPr>
          <p:cNvPr id="163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63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4939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i="0">
                <a:cs typeface="+mn-cs"/>
              </a:defRPr>
            </a:lvl1pPr>
          </a:lstStyle>
          <a:p>
            <a:pPr>
              <a:defRPr/>
            </a:pPr>
            <a:fld id="{7EE613F4-F660-4A51-BCEA-1D03D6D0A392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2205202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49" name="Rectangle 7"/>
          <p:cNvSpPr txBox="1">
            <a:spLocks noGrp="1" noChangeArrowheads="1"/>
          </p:cNvSpPr>
          <p:nvPr/>
        </p:nvSpPr>
        <p:spPr bwMode="auto">
          <a:xfrm>
            <a:off x="3854939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ED31B8DD-BDF0-4EA7-80F9-4A7DD2BF0DCD}" type="slidenum">
              <a:rPr lang="fr-FR" sz="1200" i="0"/>
              <a:pPr algn="r"/>
              <a:t>1</a:t>
            </a:fld>
            <a:endParaRPr lang="fr-FR" sz="1200" i="0"/>
          </a:p>
        </p:txBody>
      </p:sp>
      <p:sp>
        <p:nvSpPr>
          <p:cNvPr id="788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885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/>
            </a:lvl1pPr>
          </a:lstStyle>
          <a:p>
            <a:endParaRPr lang="fr-FR" dirty="0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0"/>
          </p:nvPr>
        </p:nvSpPr>
        <p:spPr>
          <a:xfrm>
            <a:off x="0" y="692150"/>
            <a:ext cx="9144000" cy="6165850"/>
          </a:xfrm>
        </p:spPr>
        <p:txBody>
          <a:bodyPr/>
          <a:lstStyle>
            <a:lvl1pPr marL="342900" indent="-342900">
              <a:defRPr/>
            </a:lvl1pPr>
            <a:lvl2pPr>
              <a:buNone/>
              <a:defRPr/>
            </a:lvl2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1_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812AC8-BF65-4A6A-BCB1-78828E9D9D0D}" type="slidenum">
              <a:rPr lang="fr-FR">
                <a:solidFill>
                  <a:srgbClr val="000000"/>
                </a:solidFill>
              </a:rPr>
              <a:pPr>
                <a:defRPr/>
              </a:pPr>
              <a:t>‹N°›</a:t>
            </a:fld>
            <a:endParaRPr lang="fr-F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899922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0"/>
            <a:ext cx="9144000" cy="620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fr-FR" dirty="0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0" y="764704"/>
            <a:ext cx="9144000" cy="60932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fr-FR" dirty="0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6" r:id="rId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None/>
        <a:defRPr sz="3200">
          <a:solidFill>
            <a:schemeClr val="bg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bg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bg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bg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5" name="Text Box 3"/>
          <p:cNvSpPr txBox="1">
            <a:spLocks noChangeArrowheads="1"/>
          </p:cNvSpPr>
          <p:nvPr/>
        </p:nvSpPr>
        <p:spPr bwMode="auto">
          <a:xfrm>
            <a:off x="214313" y="0"/>
            <a:ext cx="8750300" cy="477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r-FR" sz="2500" i="0" dirty="0">
                <a:solidFill>
                  <a:srgbClr val="00B050"/>
                </a:solidFill>
                <a:latin typeface="Comic Sans MS" pitchFamily="66" charset="0"/>
              </a:rPr>
              <a:t>Liturgie de l’ Eucharistie</a:t>
            </a:r>
            <a:r>
              <a:rPr lang="fr-FR" sz="2500" i="0" dirty="0">
                <a:solidFill>
                  <a:srgbClr val="00B050"/>
                </a:solidFill>
              </a:rPr>
              <a:t> -&gt; </a:t>
            </a:r>
            <a:r>
              <a:rPr lang="fr-FR" sz="2500" b="1" i="0" dirty="0">
                <a:solidFill>
                  <a:srgbClr val="CCCCFF"/>
                </a:solidFill>
                <a:latin typeface="Comic Sans MS" pitchFamily="66" charset="0"/>
              </a:rPr>
              <a:t>Communion - </a:t>
            </a:r>
            <a:r>
              <a:rPr lang="fr-FR" sz="2500" b="1" i="0" dirty="0" smtClean="0">
                <a:solidFill>
                  <a:srgbClr val="CCCCFF"/>
                </a:solidFill>
                <a:latin typeface="Comic Sans MS" pitchFamily="66" charset="0"/>
              </a:rPr>
              <a:t>Agnus</a:t>
            </a:r>
            <a:endParaRPr lang="fr-FR" sz="2500" b="1" i="0" dirty="0">
              <a:solidFill>
                <a:srgbClr val="CCCCFF"/>
              </a:solidFill>
              <a:latin typeface="Comic Sans MS" pitchFamily="66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-29923" y="477838"/>
            <a:ext cx="9468544" cy="72173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altLang="fr-FR" sz="3200" b="1" dirty="0">
                <a:solidFill>
                  <a:srgbClr val="FFCCFF"/>
                </a:solidFill>
              </a:rPr>
              <a:t>Agnus : </a:t>
            </a:r>
            <a:r>
              <a:rPr lang="fr-FR" altLang="fr-FR" sz="3200" b="1" dirty="0">
                <a:solidFill>
                  <a:srgbClr val="FFCC99"/>
                </a:solidFill>
              </a:rPr>
              <a:t>messe de </a:t>
            </a:r>
            <a:r>
              <a:rPr lang="fr-FR" altLang="fr-FR" sz="3200" b="1" dirty="0" smtClean="0">
                <a:solidFill>
                  <a:srgbClr val="FFCC99"/>
                </a:solidFill>
              </a:rPr>
              <a:t>la </a:t>
            </a:r>
            <a:r>
              <a:rPr lang="fr-FR" altLang="fr-FR" sz="3200" b="1" dirty="0" smtClean="0">
                <a:solidFill>
                  <a:srgbClr val="FFCC99"/>
                </a:solidFill>
              </a:rPr>
              <a:t>visitation</a:t>
            </a:r>
          </a:p>
          <a:p>
            <a:endParaRPr lang="fr-FR" altLang="fr-FR" sz="1600" b="1" dirty="0" smtClean="0">
              <a:solidFill>
                <a:srgbClr val="FFCC99"/>
              </a:solidFill>
            </a:endParaRPr>
          </a:p>
          <a:p>
            <a:r>
              <a:rPr lang="fr-FR" sz="3100" b="1" dirty="0" smtClean="0">
                <a:solidFill>
                  <a:schemeClr val="bg1"/>
                </a:solidFill>
              </a:rPr>
              <a:t>Agneau </a:t>
            </a:r>
            <a:r>
              <a:rPr lang="fr-FR" sz="3100" b="1" dirty="0" smtClean="0">
                <a:solidFill>
                  <a:schemeClr val="bg1"/>
                </a:solidFill>
              </a:rPr>
              <a:t>de Dieu </a:t>
            </a:r>
            <a:endParaRPr lang="fr-FR" sz="3100" b="1" dirty="0" smtClean="0">
              <a:solidFill>
                <a:schemeClr val="bg1"/>
              </a:solidFill>
            </a:endParaRPr>
          </a:p>
          <a:p>
            <a:r>
              <a:rPr lang="fr-FR" sz="3100" b="1" dirty="0" smtClean="0">
                <a:solidFill>
                  <a:schemeClr val="bg1"/>
                </a:solidFill>
              </a:rPr>
              <a:t>qui </a:t>
            </a:r>
            <a:r>
              <a:rPr lang="fr-FR" sz="3100" b="1" dirty="0" smtClean="0">
                <a:solidFill>
                  <a:schemeClr val="bg1"/>
                </a:solidFill>
              </a:rPr>
              <a:t>enlèves </a:t>
            </a:r>
            <a:r>
              <a:rPr lang="fr-FR" sz="3100" b="1" dirty="0" smtClean="0">
                <a:solidFill>
                  <a:schemeClr val="bg1"/>
                </a:solidFill>
              </a:rPr>
              <a:t>les péchés </a:t>
            </a:r>
            <a:r>
              <a:rPr lang="fr-FR" sz="3100" b="1" dirty="0" smtClean="0">
                <a:solidFill>
                  <a:schemeClr val="bg1"/>
                </a:solidFill>
              </a:rPr>
              <a:t>du monde, </a:t>
            </a:r>
            <a:endParaRPr lang="fr-FR" sz="3100" b="1" dirty="0" smtClean="0">
              <a:solidFill>
                <a:schemeClr val="bg1"/>
              </a:solidFill>
            </a:endParaRPr>
          </a:p>
          <a:p>
            <a:r>
              <a:rPr lang="fr-FR" sz="3100" b="1" dirty="0">
                <a:solidFill>
                  <a:schemeClr val="bg1"/>
                </a:solidFill>
              </a:rPr>
              <a:t>P</a:t>
            </a:r>
            <a:r>
              <a:rPr lang="fr-FR" sz="3100" b="1" dirty="0" smtClean="0">
                <a:solidFill>
                  <a:schemeClr val="bg1"/>
                </a:solidFill>
              </a:rPr>
              <a:t>rends </a:t>
            </a:r>
            <a:r>
              <a:rPr lang="fr-FR" sz="3100" b="1" dirty="0" smtClean="0">
                <a:solidFill>
                  <a:schemeClr val="bg1"/>
                </a:solidFill>
              </a:rPr>
              <a:t>pitié de nous !</a:t>
            </a:r>
          </a:p>
          <a:p>
            <a:endParaRPr lang="fr-FR" sz="3100" b="1" i="0" dirty="0">
              <a:solidFill>
                <a:schemeClr val="bg1"/>
              </a:solidFill>
            </a:endParaRPr>
          </a:p>
          <a:p>
            <a:r>
              <a:rPr lang="fr-FR" sz="3100" b="1" dirty="0">
                <a:solidFill>
                  <a:schemeClr val="bg1"/>
                </a:solidFill>
              </a:rPr>
              <a:t>Agneau de Dieu </a:t>
            </a:r>
            <a:endParaRPr lang="fr-FR" sz="3100" b="1" dirty="0" smtClean="0">
              <a:solidFill>
                <a:schemeClr val="bg1"/>
              </a:solidFill>
            </a:endParaRPr>
          </a:p>
          <a:p>
            <a:r>
              <a:rPr lang="fr-FR" sz="3100" b="1" dirty="0" smtClean="0">
                <a:solidFill>
                  <a:schemeClr val="bg1"/>
                </a:solidFill>
              </a:rPr>
              <a:t>qui </a:t>
            </a:r>
            <a:r>
              <a:rPr lang="fr-FR" sz="3100" b="1" dirty="0" smtClean="0">
                <a:solidFill>
                  <a:schemeClr val="bg1"/>
                </a:solidFill>
              </a:rPr>
              <a:t>enlèves </a:t>
            </a:r>
            <a:r>
              <a:rPr lang="fr-FR" sz="3100" b="1" dirty="0" smtClean="0">
                <a:solidFill>
                  <a:schemeClr val="bg1"/>
                </a:solidFill>
              </a:rPr>
              <a:t>les péchés </a:t>
            </a:r>
            <a:r>
              <a:rPr lang="fr-FR" sz="3100" b="1" dirty="0">
                <a:solidFill>
                  <a:schemeClr val="bg1"/>
                </a:solidFill>
              </a:rPr>
              <a:t>du monde, </a:t>
            </a:r>
            <a:endParaRPr lang="fr-FR" sz="3100" b="1" dirty="0" smtClean="0">
              <a:solidFill>
                <a:schemeClr val="bg1"/>
              </a:solidFill>
            </a:endParaRPr>
          </a:p>
          <a:p>
            <a:r>
              <a:rPr lang="fr-FR" sz="3100" b="1" dirty="0">
                <a:solidFill>
                  <a:schemeClr val="bg1"/>
                </a:solidFill>
              </a:rPr>
              <a:t>P</a:t>
            </a:r>
            <a:r>
              <a:rPr lang="fr-FR" sz="3100" b="1" dirty="0" smtClean="0">
                <a:solidFill>
                  <a:schemeClr val="bg1"/>
                </a:solidFill>
              </a:rPr>
              <a:t>rends </a:t>
            </a:r>
            <a:r>
              <a:rPr lang="fr-FR" sz="3100" b="1" dirty="0">
                <a:solidFill>
                  <a:schemeClr val="bg1"/>
                </a:solidFill>
              </a:rPr>
              <a:t>pitié de </a:t>
            </a:r>
            <a:r>
              <a:rPr lang="fr-FR" sz="3100" b="1" dirty="0" smtClean="0">
                <a:solidFill>
                  <a:schemeClr val="bg1"/>
                </a:solidFill>
              </a:rPr>
              <a:t>nous !</a:t>
            </a:r>
            <a:endParaRPr lang="fr-FR" sz="3100" b="1" dirty="0">
              <a:solidFill>
                <a:schemeClr val="bg1"/>
              </a:solidFill>
            </a:endParaRPr>
          </a:p>
          <a:p>
            <a:endParaRPr lang="fr-FR" sz="3100" b="1" dirty="0">
              <a:solidFill>
                <a:schemeClr val="bg1"/>
              </a:solidFill>
            </a:endParaRPr>
          </a:p>
          <a:p>
            <a:r>
              <a:rPr lang="fr-FR" sz="3100" b="1" dirty="0">
                <a:solidFill>
                  <a:schemeClr val="bg1"/>
                </a:solidFill>
              </a:rPr>
              <a:t>Agneau de Dieu </a:t>
            </a:r>
            <a:endParaRPr lang="fr-FR" sz="3100" b="1" dirty="0" smtClean="0">
              <a:solidFill>
                <a:schemeClr val="bg1"/>
              </a:solidFill>
            </a:endParaRPr>
          </a:p>
          <a:p>
            <a:r>
              <a:rPr lang="fr-FR" sz="3100" b="1" dirty="0" smtClean="0">
                <a:solidFill>
                  <a:schemeClr val="bg1"/>
                </a:solidFill>
              </a:rPr>
              <a:t>qui </a:t>
            </a:r>
            <a:r>
              <a:rPr lang="fr-FR" sz="3100" b="1" dirty="0" smtClean="0">
                <a:solidFill>
                  <a:schemeClr val="bg1"/>
                </a:solidFill>
              </a:rPr>
              <a:t>enlèves </a:t>
            </a:r>
            <a:r>
              <a:rPr lang="fr-FR" sz="3100" b="1" dirty="0" smtClean="0">
                <a:solidFill>
                  <a:schemeClr val="bg1"/>
                </a:solidFill>
              </a:rPr>
              <a:t>les péchés </a:t>
            </a:r>
            <a:r>
              <a:rPr lang="fr-FR" sz="3100" b="1" dirty="0">
                <a:solidFill>
                  <a:schemeClr val="bg1"/>
                </a:solidFill>
              </a:rPr>
              <a:t>du monde, </a:t>
            </a:r>
            <a:endParaRPr lang="fr-FR" sz="3100" b="1" dirty="0" smtClean="0">
              <a:solidFill>
                <a:schemeClr val="bg1"/>
              </a:solidFill>
            </a:endParaRPr>
          </a:p>
          <a:p>
            <a:r>
              <a:rPr lang="fr-FR" sz="3100" b="1" dirty="0" smtClean="0">
                <a:solidFill>
                  <a:schemeClr val="bg1"/>
                </a:solidFill>
              </a:rPr>
              <a:t>Donne-nous </a:t>
            </a:r>
            <a:r>
              <a:rPr lang="fr-FR" sz="3100" b="1" dirty="0">
                <a:solidFill>
                  <a:schemeClr val="bg1"/>
                </a:solidFill>
              </a:rPr>
              <a:t>la </a:t>
            </a:r>
            <a:r>
              <a:rPr lang="fr-FR" sz="3100" b="1" dirty="0" smtClean="0">
                <a:solidFill>
                  <a:schemeClr val="bg1"/>
                </a:solidFill>
              </a:rPr>
              <a:t>paix !</a:t>
            </a:r>
            <a:endParaRPr lang="fr-FR" sz="3100" b="1" dirty="0">
              <a:solidFill>
                <a:schemeClr val="bg1"/>
              </a:solidFill>
            </a:endParaRPr>
          </a:p>
          <a:p>
            <a:endParaRPr lang="fr-FR" sz="3000" i="0" dirty="0" smtClean="0">
              <a:solidFill>
                <a:schemeClr val="bg1"/>
              </a:solidFill>
            </a:endParaRPr>
          </a:p>
          <a:p>
            <a:endParaRPr lang="fr-FR" sz="2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66484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dèle par défaut">
  <a:themeElements>
    <a:clrScheme name="Modèle par défau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odèle par défau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Modèle par défau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5416</TotalTime>
  <Words>60</Words>
  <Application>Microsoft Office PowerPoint</Application>
  <PresentationFormat>Affichage à l'écran (4:3)</PresentationFormat>
  <Paragraphs>15</Paragraphs>
  <Slides>1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4" baseType="lpstr">
      <vt:lpstr>Arial</vt:lpstr>
      <vt:lpstr>Comic Sans MS</vt:lpstr>
      <vt:lpstr>Modèle par défaut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MANU MARGOT</dc:creator>
  <cp:lastModifiedBy>François Daireaux</cp:lastModifiedBy>
  <cp:revision>664</cp:revision>
  <cp:lastPrinted>2017-10-06T11:59:14Z</cp:lastPrinted>
  <dcterms:created xsi:type="dcterms:W3CDTF">2009-10-17T16:00:12Z</dcterms:created>
  <dcterms:modified xsi:type="dcterms:W3CDTF">2021-12-19T18:43:58Z</dcterms:modified>
</cp:coreProperties>
</file>