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2" r:id="rId1"/>
    <p:sldMasterId id="2147483726" r:id="rId2"/>
  </p:sldMasterIdLst>
  <p:notesMasterIdLst>
    <p:notesMasterId r:id="rId4"/>
  </p:notesMasterIdLst>
  <p:handoutMasterIdLst>
    <p:handoutMasterId r:id="rId5"/>
  </p:handoutMasterIdLst>
  <p:sldIdLst>
    <p:sldId id="261" r:id="rId3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44" autoAdjust="0"/>
    <p:restoredTop sz="99393" autoAdjust="0"/>
  </p:normalViewPr>
  <p:slideViewPr>
    <p:cSldViewPr>
      <p:cViewPr varScale="1">
        <p:scale>
          <a:sx n="115" d="100"/>
          <a:sy n="115" d="100"/>
        </p:scale>
        <p:origin x="1548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24/09/2024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D31B8DD-BDF0-4EA7-80F9-4A7DD2BF0DCD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9318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279859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009832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883369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12AC8-BF65-4A6A-BCB1-78828E9D9D0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3648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4348" y="0"/>
            <a:ext cx="7772400" cy="571480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DDA7C6-EB1F-4409-8E52-C5F7EFAD8CE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7828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85901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5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05201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Text Box 3"/>
          <p:cNvSpPr txBox="1">
            <a:spLocks noChangeArrowheads="1"/>
          </p:cNvSpPr>
          <p:nvPr/>
        </p:nvSpPr>
        <p:spPr bwMode="auto">
          <a:xfrm>
            <a:off x="214313" y="0"/>
            <a:ext cx="875030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2600" b="0" i="1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l’ </a:t>
            </a:r>
            <a:r>
              <a:rPr kumimoji="0" lang="fr-FR" altLang="fr-FR" sz="2600" b="0" i="1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Eucharistie </a:t>
            </a:r>
            <a:r>
              <a:rPr kumimoji="0" lang="fr-FR" altLang="fr-FR" sz="2600" b="1" i="1" u="none" strike="noStrike" kern="1200" cap="none" spc="0" normalizeH="0" baseline="0" noProof="0" dirty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charset="0"/>
              </a:rPr>
              <a:t>-&gt; </a:t>
            </a:r>
            <a:r>
              <a:rPr kumimoji="0" lang="fr-FR" sz="2600" b="0" i="1" u="none" strike="noStrike" kern="1200" cap="none" spc="0" normalizeH="0" baseline="0" noProof="0" dirty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Communion - Geste de Paix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798513"/>
            <a:ext cx="9180513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CC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Agnus</a:t>
            </a:r>
            <a:r>
              <a:rPr kumimoji="0" lang="fr-FR" alt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FFCC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</a:t>
            </a:r>
            <a:r>
              <a:rPr kumimoji="0" lang="fr-FR" altLang="fr-FR" sz="2400" b="1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pitchFamily="34" charset="0"/>
                <a:ea typeface="+mn-ea"/>
                <a:cs typeface="Arial" charset="0"/>
              </a:rPr>
              <a:t>: </a:t>
            </a:r>
            <a:r>
              <a:rPr kumimoji="0" lang="fr-FR" alt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CC99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Messe de l’Emmanuel:</a:t>
            </a:r>
            <a:br>
              <a:rPr kumimoji="0" lang="fr-FR" altLang="fr-FR" sz="700" b="1" i="1" u="none" strike="noStrike" kern="1200" cap="none" spc="0" normalizeH="0" baseline="0" noProof="0" dirty="0">
                <a:ln>
                  <a:noFill/>
                </a:ln>
                <a:solidFill>
                  <a:srgbClr val="FFCC99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</a:br>
            <a:endParaRPr kumimoji="0" lang="fr-FR" sz="2000" b="1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Agnus Dei, </a:t>
            </a:r>
            <a:r>
              <a:rPr kumimoji="0" lang="it-IT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qui tollis peccata mundi </a:t>
            </a: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39750" algn="l"/>
              </a:tabLst>
              <a:defRPr/>
            </a:pPr>
            <a:r>
              <a:rPr kumimoji="0" lang="it-IT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Miserere nobis, Miserere nobis.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19138" algn="l"/>
              </a:tabLst>
              <a:defRPr/>
            </a:pP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FFCCCC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	Agneau de Dieu, qui enlèves les péchés du monde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19138" algn="l"/>
              </a:tabLst>
              <a:defRPr/>
            </a:pP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FFCCCC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	Prends pitié de nous.</a:t>
            </a:r>
            <a:endParaRPr kumimoji="0" lang="it-IT" sz="2800" b="0" i="1" u="none" strike="noStrike" kern="1200" cap="none" spc="0" normalizeH="0" baseline="0" noProof="0" dirty="0">
              <a:ln>
                <a:noFill/>
              </a:ln>
              <a:solidFill>
                <a:srgbClr val="FFCCCC"/>
              </a:solidFill>
              <a:effectLst/>
              <a:uLnTx/>
              <a:uFillTx/>
              <a:latin typeface="Arial"/>
              <a:ea typeface="+mn-ea"/>
              <a:cs typeface="Arial" charset="0"/>
            </a:endParaRPr>
          </a:p>
          <a:p>
            <a:pPr marL="449263" marR="0" lvl="0" indent="-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449263" marR="0" lvl="0" indent="-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2. Agnus Dei, </a:t>
            </a:r>
            <a:r>
              <a:rPr kumimoji="0" lang="it-IT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qui tollis peccata mundi </a:t>
            </a:r>
          </a:p>
          <a:p>
            <a:pPr marL="449263" indent="-449263">
              <a:defRPr/>
            </a:pPr>
            <a:r>
              <a:rPr kumimoji="0" lang="it-IT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Miserere nobis, Miserere nobis.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449263" marR="0" lvl="0" indent="-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3. Agnus Dei, </a:t>
            </a:r>
            <a:r>
              <a:rPr kumimoji="0" lang="it-IT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qui tollis peccata mundi </a:t>
            </a:r>
          </a:p>
          <a:p>
            <a:pPr marL="449263" marR="0" lvl="0" indent="-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it-IT" sz="3200" i="0" dirty="0">
                <a:solidFill>
                  <a:srgbClr val="FFFFFF"/>
                </a:solidFill>
              </a:rPr>
              <a:t>	</a:t>
            </a:r>
            <a:r>
              <a:rPr kumimoji="0" lang="it-IT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Dona </a:t>
            </a:r>
            <a:r>
              <a:rPr kumimoji="0" lang="it-IT" sz="3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nobis pacem, Dona nobis pacem.</a:t>
            </a:r>
            <a:endParaRPr kumimoji="0" lang="it-IT" sz="3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CCCC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	</a:t>
            </a: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FFCCCC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Donne-nous la Paix.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2800" b="0" i="1" u="none" strike="noStrike" kern="1200" cap="none" spc="0" normalizeH="0" baseline="0" noProof="0" dirty="0">
              <a:ln>
                <a:noFill/>
              </a:ln>
              <a:solidFill>
                <a:srgbClr val="FFCC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2354550"/>
      </p:ext>
    </p:extLst>
  </p:cSld>
  <p:clrMapOvr>
    <a:masterClrMapping/>
  </p:clrMapOvr>
</p:sld>
</file>

<file path=ppt/theme/theme1.xml><?xml version="1.0" encoding="utf-8"?>
<a:theme xmlns:a="http://schemas.openxmlformats.org/drawingml/2006/main" name="2_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5487</TotalTime>
  <Words>89</Words>
  <Application>Microsoft Office PowerPoint</Application>
  <PresentationFormat>Affichage à l'écran (4:3)</PresentationFormat>
  <Paragraphs>14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Comic Sans MS</vt:lpstr>
      <vt:lpstr>2_Modèle par défaut</vt:lpstr>
      <vt:lpstr>3_Modèle par défaut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Francois Daireaux</dc:creator>
  <cp:lastModifiedBy>DAIREAUX François</cp:lastModifiedBy>
  <cp:revision>700</cp:revision>
  <cp:lastPrinted>2017-10-06T11:59:14Z</cp:lastPrinted>
  <dcterms:created xsi:type="dcterms:W3CDTF">2009-10-17T16:00:12Z</dcterms:created>
  <dcterms:modified xsi:type="dcterms:W3CDTF">2024-09-24T16:51:49Z</dcterms:modified>
</cp:coreProperties>
</file>