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dirty="0" smtClean="0">
                <a:solidFill>
                  <a:srgbClr val="FFC000"/>
                </a:solidFill>
                <a:latin typeface="Comic Sans MS" pitchFamily="66" charset="0"/>
              </a:rPr>
              <a:t>Eucharistie -&gt; </a:t>
            </a:r>
            <a:r>
              <a:rPr lang="fr-FR" b="1" dirty="0" smtClean="0">
                <a:solidFill>
                  <a:srgbClr val="FFCCFF"/>
                </a:solidFill>
              </a:rPr>
              <a:t>Agnus</a:t>
            </a:r>
            <a:endParaRPr lang="fr-FR" dirty="0">
              <a:solidFill>
                <a:srgbClr val="FFCC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324528" cy="6165850"/>
          </a:xfrm>
        </p:spPr>
        <p:txBody>
          <a:bodyPr/>
          <a:lstStyle/>
          <a:p>
            <a:pPr marL="355600" lvl="0" indent="-355600">
              <a:spcBef>
                <a:spcPts val="0"/>
              </a:spcBef>
              <a:buAutoNum type="arabicPeriod"/>
            </a:pPr>
            <a:r>
              <a:rPr lang="fr-FR" sz="3000" dirty="0" smtClean="0"/>
              <a:t>Agneau de Dieu, tu enlèves le péché de toute chair</a:t>
            </a:r>
            <a:br>
              <a:rPr lang="fr-FR" sz="3000" dirty="0" smtClean="0"/>
            </a:br>
            <a:r>
              <a:rPr lang="fr-FR" sz="3000" dirty="0" smtClean="0"/>
              <a:t>prends pitié de ton peuple qui ne sait plus où aller</a:t>
            </a:r>
            <a:br>
              <a:rPr lang="fr-FR" sz="3000" dirty="0" smtClean="0"/>
            </a:br>
            <a:r>
              <a:rPr lang="fr-FR" sz="3000" dirty="0" smtClean="0"/>
              <a:t>et qui demande le pardon et la paix</a:t>
            </a:r>
            <a:br>
              <a:rPr lang="fr-FR" sz="3000" dirty="0" smtClean="0"/>
            </a:br>
            <a:r>
              <a:rPr lang="fr-FR" sz="3000" dirty="0" smtClean="0"/>
              <a:t>Prends pitié de nous</a:t>
            </a:r>
          </a:p>
          <a:p>
            <a:pPr marL="514350" lvl="0" indent="-514350">
              <a:spcBef>
                <a:spcPts val="0"/>
              </a:spcBef>
              <a:buAutoNum type="arabicPeriod"/>
            </a:pPr>
            <a:endParaRPr lang="fr-FR" sz="1400" dirty="0" smtClean="0"/>
          </a:p>
          <a:p>
            <a:pPr marL="355600" lvl="0" indent="-355600">
              <a:spcBef>
                <a:spcPts val="0"/>
              </a:spcBef>
            </a:pPr>
            <a:r>
              <a:rPr lang="fr-FR" sz="3000" dirty="0" smtClean="0"/>
              <a:t>2. Agneau de Dieu, tu enlèves le péché de toute chair</a:t>
            </a:r>
            <a:br>
              <a:rPr lang="fr-FR" sz="3000" dirty="0" smtClean="0"/>
            </a:br>
            <a:r>
              <a:rPr lang="fr-FR" sz="3000" dirty="0" smtClean="0"/>
              <a:t>prends pitié de ton peuple qui ne sait plus où aller</a:t>
            </a:r>
            <a:br>
              <a:rPr lang="fr-FR" sz="3000" dirty="0" smtClean="0"/>
            </a:br>
            <a:r>
              <a:rPr lang="fr-FR" sz="3000" dirty="0" smtClean="0"/>
              <a:t>et qui demande le pardon et la paix</a:t>
            </a:r>
            <a:br>
              <a:rPr lang="fr-FR" sz="3000" dirty="0" smtClean="0"/>
            </a:br>
            <a:r>
              <a:rPr lang="fr-FR" sz="3000" dirty="0" smtClean="0"/>
              <a:t>Prends pitié de nous</a:t>
            </a:r>
          </a:p>
          <a:p>
            <a:pPr lvl="0">
              <a:spcBef>
                <a:spcPts val="0"/>
              </a:spcBef>
            </a:pPr>
            <a:endParaRPr lang="fr-FR" sz="1200" dirty="0" smtClean="0"/>
          </a:p>
          <a:p>
            <a:pPr marL="355600" lvl="0" indent="-355600">
              <a:spcBef>
                <a:spcPts val="0"/>
              </a:spcBef>
            </a:pPr>
            <a:r>
              <a:rPr lang="fr-FR" sz="3000" dirty="0" smtClean="0"/>
              <a:t>3. Agneau de Dieu, tu enlèves le péché de toute chair</a:t>
            </a:r>
            <a:br>
              <a:rPr lang="fr-FR" sz="3000" dirty="0" smtClean="0"/>
            </a:br>
            <a:r>
              <a:rPr lang="fr-FR" sz="3000" dirty="0" smtClean="0"/>
              <a:t>prends pitié de ton peuple qui ne sait plus où aller</a:t>
            </a:r>
            <a:br>
              <a:rPr lang="fr-FR" sz="3000" dirty="0" smtClean="0"/>
            </a:br>
            <a:r>
              <a:rPr lang="fr-FR" sz="3000" dirty="0" smtClean="0"/>
              <a:t>et qui demande le pardon et la paix</a:t>
            </a:r>
            <a:br>
              <a:rPr lang="fr-FR" sz="3000" dirty="0" smtClean="0"/>
            </a:br>
            <a:r>
              <a:rPr lang="fr-FR" sz="3000" dirty="0" smtClean="0"/>
              <a:t>Donne-nous la paix </a:t>
            </a:r>
          </a:p>
          <a:p>
            <a:pPr>
              <a:spcBef>
                <a:spcPts val="0"/>
              </a:spcBef>
            </a:pPr>
            <a:endParaRPr lang="fr-FR" sz="3000" dirty="0" smtClean="0">
              <a:solidFill>
                <a:srgbClr val="FF00FF"/>
              </a:solidFill>
            </a:endParaRPr>
          </a:p>
          <a:p>
            <a:pPr>
              <a:spcBef>
                <a:spcPts val="0"/>
              </a:spcBef>
            </a:pPr>
            <a:endParaRPr lang="fr-FR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5414</TotalTime>
  <Words>18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 Eucharistie -&gt; Agnus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2019-02-03T18:17:47Z</dcterms:modified>
</cp:coreProperties>
</file>