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066689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40" y="944517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114756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- Geste de Paix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98513"/>
            <a:ext cx="9180513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i="0" dirty="0" smtClean="0">
                <a:solidFill>
                  <a:schemeClr val="bg1"/>
                </a:solidFill>
              </a:rPr>
              <a:t>1/ Agneau de Dieu, tu as ouvert le livre</a:t>
            </a:r>
          </a:p>
          <a:p>
            <a:pPr marL="355600"/>
            <a:r>
              <a:rPr lang="fr-FR" sz="3000" i="0" dirty="0" smtClean="0">
                <a:solidFill>
                  <a:schemeClr val="bg1"/>
                </a:solidFill>
              </a:rPr>
              <a:t> Tu es venu sécher nos larmes,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1000" i="0" dirty="0" smtClean="0">
                <a:solidFill>
                  <a:schemeClr val="bg1"/>
                </a:solidFill>
              </a:rPr>
              <a:t>   </a:t>
            </a:r>
            <a:r>
              <a:rPr lang="fr-FR" sz="3000" i="0" dirty="0" smtClean="0">
                <a:solidFill>
                  <a:schemeClr val="bg1"/>
                </a:solidFill>
              </a:rPr>
              <a:t>Tu donnes sens à notre vie !</a:t>
            </a:r>
          </a:p>
          <a:p>
            <a:r>
              <a:rPr lang="fr-FR" sz="1000" i="0" dirty="0" smtClean="0">
                <a:solidFill>
                  <a:schemeClr val="bg1"/>
                </a:solidFill>
              </a:rPr>
              <a:t>    </a:t>
            </a:r>
          </a:p>
          <a:p>
            <a:r>
              <a:rPr lang="fr-FR" sz="3100" b="1" dirty="0" smtClean="0">
                <a:solidFill>
                  <a:srgbClr val="FFFF00"/>
                </a:solidFill>
              </a:rPr>
              <a:t>Agneau de Dieu qui enlèves le péché du monde</a:t>
            </a:r>
            <a:r>
              <a:rPr lang="fr-FR" sz="3100" dirty="0" smtClean="0">
                <a:solidFill>
                  <a:srgbClr val="FFFF00"/>
                </a:solidFill>
              </a:rPr>
              <a:t/>
            </a:r>
            <a:br>
              <a:rPr lang="fr-FR" sz="3100" dirty="0" smtClean="0">
                <a:solidFill>
                  <a:srgbClr val="FFFF00"/>
                </a:solidFill>
              </a:rPr>
            </a:br>
            <a:r>
              <a:rPr lang="fr-FR" sz="3100" b="1" dirty="0" smtClean="0">
                <a:solidFill>
                  <a:srgbClr val="FFFF00"/>
                </a:solidFill>
              </a:rPr>
              <a:t>Prends pitié de nous !</a:t>
            </a:r>
            <a:r>
              <a:rPr lang="fr-FR" sz="1000" dirty="0" smtClean="0">
                <a:solidFill>
                  <a:schemeClr val="bg1"/>
                </a:solidFill>
              </a:rPr>
              <a:t/>
            </a:r>
            <a:br>
              <a:rPr lang="fr-FR" sz="1000" dirty="0" smtClean="0">
                <a:solidFill>
                  <a:schemeClr val="bg1"/>
                </a:solidFill>
              </a:rPr>
            </a:br>
            <a:r>
              <a:rPr lang="fr-FR" sz="1000" dirty="0" smtClean="0">
                <a:solidFill>
                  <a:schemeClr val="bg1"/>
                </a:solidFill>
              </a:rPr>
              <a:t>    </a:t>
            </a:r>
          </a:p>
          <a:p>
            <a:r>
              <a:rPr lang="fr-FR" sz="3000" i="0" dirty="0" smtClean="0">
                <a:solidFill>
                  <a:schemeClr val="bg1"/>
                </a:solidFill>
              </a:rPr>
              <a:t>2/ Agneau de Dieu, tu rassembles les peuples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    Comme les grains sur les collines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    Viennent se fondre au même pain !</a:t>
            </a:r>
          </a:p>
          <a:p>
            <a:r>
              <a:rPr lang="fr-FR" sz="1000" i="0" dirty="0" smtClean="0">
                <a:solidFill>
                  <a:schemeClr val="bg1"/>
                </a:solidFill>
              </a:rPr>
              <a:t>     </a:t>
            </a:r>
            <a:r>
              <a:rPr lang="fr-FR" sz="1000" dirty="0" smtClean="0">
                <a:solidFill>
                  <a:schemeClr val="bg1"/>
                </a:solidFill>
              </a:rPr>
              <a:t/>
            </a:r>
            <a:br>
              <a:rPr lang="fr-FR" sz="1000" dirty="0" smtClean="0">
                <a:solidFill>
                  <a:schemeClr val="bg1"/>
                </a:solidFill>
              </a:rPr>
            </a:br>
            <a:r>
              <a:rPr lang="fr-FR" sz="3100" b="1" dirty="0" smtClean="0">
                <a:solidFill>
                  <a:srgbClr val="FFFF00"/>
                </a:solidFill>
              </a:rPr>
              <a:t>Agneau de Dieu qui enlèves le péché du monde</a:t>
            </a:r>
            <a:r>
              <a:rPr lang="fr-FR" sz="3100" dirty="0" smtClean="0">
                <a:solidFill>
                  <a:srgbClr val="FFFF00"/>
                </a:solidFill>
              </a:rPr>
              <a:t/>
            </a:r>
            <a:br>
              <a:rPr lang="fr-FR" sz="3100" dirty="0" smtClean="0">
                <a:solidFill>
                  <a:srgbClr val="FFFF00"/>
                </a:solidFill>
              </a:rPr>
            </a:br>
            <a:r>
              <a:rPr lang="fr-FR" sz="3100" b="1" dirty="0" smtClean="0">
                <a:solidFill>
                  <a:srgbClr val="FFFF00"/>
                </a:solidFill>
              </a:rPr>
              <a:t>Prends pitié de nous ! </a:t>
            </a:r>
            <a:endParaRPr lang="fr-FR" sz="3100" dirty="0" smtClean="0">
              <a:solidFill>
                <a:srgbClr val="FFFF00"/>
              </a:solidFill>
            </a:endParaRPr>
          </a:p>
          <a:p>
            <a:endParaRPr lang="fr-FR" sz="10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25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 - Geste de Paix</a:t>
            </a:r>
          </a:p>
        </p:txBody>
      </p:sp>
      <p:sp>
        <p:nvSpPr>
          <p:cNvPr id="5" name="Rectangle 4"/>
          <p:cNvSpPr/>
          <p:nvPr/>
        </p:nvSpPr>
        <p:spPr>
          <a:xfrm>
            <a:off x="72008" y="798513"/>
            <a:ext cx="939653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i="0" dirty="0" smtClean="0">
                <a:solidFill>
                  <a:schemeClr val="bg1"/>
                </a:solidFill>
              </a:rPr>
              <a:t>3/ Agneau de Dieu, tu nous as rendu libres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    Et Tu nous as donné la vie</a:t>
            </a:r>
            <a:br>
              <a:rPr lang="fr-FR" sz="3000" i="0" dirty="0" smtClean="0">
                <a:solidFill>
                  <a:schemeClr val="bg1"/>
                </a:solidFill>
              </a:rPr>
            </a:br>
            <a:r>
              <a:rPr lang="fr-FR" sz="3000" i="0" dirty="0" smtClean="0">
                <a:solidFill>
                  <a:schemeClr val="bg1"/>
                </a:solidFill>
              </a:rPr>
              <a:t>    Pour mieux nous dire ton amour.</a:t>
            </a:r>
            <a:r>
              <a:rPr lang="fr-FR" sz="3000" dirty="0" smtClean="0">
                <a:solidFill>
                  <a:schemeClr val="bg1"/>
                </a:solidFill>
              </a:rPr>
              <a:t/>
            </a:r>
            <a:br>
              <a:rPr lang="fr-FR" sz="3000" dirty="0" smtClean="0">
                <a:solidFill>
                  <a:schemeClr val="bg1"/>
                </a:solidFill>
              </a:rPr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100" b="1" dirty="0" smtClean="0">
                <a:solidFill>
                  <a:srgbClr val="FFFF00"/>
                </a:solidFill>
              </a:rPr>
              <a:t>Agneau de Dieu qui enlèves le péché du monde</a:t>
            </a:r>
            <a:r>
              <a:rPr lang="fr-FR" sz="3100" dirty="0" smtClean="0">
                <a:solidFill>
                  <a:srgbClr val="FFFF00"/>
                </a:solidFill>
              </a:rPr>
              <a:t/>
            </a:r>
            <a:br>
              <a:rPr lang="fr-FR" sz="3100" dirty="0" smtClean="0">
                <a:solidFill>
                  <a:srgbClr val="FFFF00"/>
                </a:solidFill>
              </a:rPr>
            </a:br>
            <a:r>
              <a:rPr lang="fr-FR" sz="3100" b="1" dirty="0" smtClean="0">
                <a:solidFill>
                  <a:srgbClr val="FFFF00"/>
                </a:solidFill>
              </a:rPr>
              <a:t>Donne-nous la paix ! </a:t>
            </a:r>
            <a:endParaRPr lang="fr-FR" sz="3100" dirty="0">
              <a:solidFill>
                <a:srgbClr val="FFFF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7020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54</Words>
  <Application>Microsoft Office PowerPoint</Application>
  <PresentationFormat>Affichage à l'écran (4:3)</PresentationFormat>
  <Paragraphs>11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693</cp:revision>
  <cp:lastPrinted>2017-10-06T11:59:14Z</cp:lastPrinted>
  <dcterms:created xsi:type="dcterms:W3CDTF">2009-10-17T16:00:12Z</dcterms:created>
  <dcterms:modified xsi:type="dcterms:W3CDTF">2019-12-26T22:50:59Z</dcterms:modified>
</cp:coreProperties>
</file>