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31B8DD-BDF0-4EA7-80F9-4A7DD2BF0DCD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4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459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7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2377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973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charset="0"/>
              </a:rPr>
              <a:t>-&gt;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Communion - Agnus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798513"/>
            <a:ext cx="918051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Agnus</a:t>
            </a: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: </a:t>
            </a:r>
            <a:r>
              <a:rPr kumimoji="0" lang="fr-FR" alt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CCCC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Bach</a:t>
            </a:r>
            <a:endParaRPr kumimoji="0" lang="fr-FR" altLang="fr-FR" sz="3200" b="1" i="1" u="none" strike="noStrike" kern="1200" cap="none" spc="0" normalizeH="0" baseline="0" noProof="0" dirty="0">
              <a:ln>
                <a:noFill/>
              </a:ln>
              <a:solidFill>
                <a:srgbClr val="FFCCCC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Agneau de Dieu, le Fils du Père,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Écoute-nous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prends pitié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	Agneau de Dieu, le Fils du Père,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Écoute-nous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prends pitié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	Agneau de Dieu, Jésus Sauveur,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2865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Nous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t’en prions, donne-nous la paix !</a:t>
            </a:r>
          </a:p>
        </p:txBody>
      </p:sp>
    </p:spTree>
    <p:extLst>
      <p:ext uri="{BB962C8B-B14F-4D97-AF65-F5344CB8AC3E}">
        <p14:creationId xmlns:p14="http://schemas.microsoft.com/office/powerpoint/2010/main" val="3078544445"/>
      </p:ext>
    </p:extLst>
  </p:cSld>
  <p:clrMapOvr>
    <a:masterClrMapping/>
  </p:clrMapOvr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68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1_Modèle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DAIREAUX François</cp:lastModifiedBy>
  <cp:revision>697</cp:revision>
  <cp:lastPrinted>2017-10-06T11:59:14Z</cp:lastPrinted>
  <dcterms:created xsi:type="dcterms:W3CDTF">2009-10-17T16:00:12Z</dcterms:created>
  <dcterms:modified xsi:type="dcterms:W3CDTF">2021-09-28T16:36:19Z</dcterms:modified>
</cp:coreProperties>
</file>