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02/01/2023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800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dirty="0">
                <a:solidFill>
                  <a:srgbClr val="FFFF00"/>
                </a:solidFill>
              </a:rPr>
              <a:t>-&gt;</a:t>
            </a:r>
            <a:r>
              <a:rPr lang="fr-FR" sz="2800" dirty="0">
                <a:solidFill>
                  <a:srgbClr val="00B050"/>
                </a:solidFill>
              </a:rPr>
              <a:t> </a:t>
            </a:r>
            <a:r>
              <a:rPr lang="fr-FR" sz="2800" dirty="0">
                <a:solidFill>
                  <a:srgbClr val="FFFF00"/>
                </a:solidFill>
                <a:latin typeface="Comic Sans MS" pitchFamily="66" charset="0"/>
              </a:rPr>
              <a:t>Procession des Offrandes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b="1" dirty="0">
                <a:solidFill>
                  <a:srgbClr val="FFFF00"/>
                </a:solidFill>
              </a:rPr>
              <a:t>Adorez-le, bénissez-le !</a:t>
            </a:r>
          </a:p>
          <a:p>
            <a:pPr>
              <a:spcBef>
                <a:spcPts val="0"/>
              </a:spcBef>
            </a:pPr>
            <a:r>
              <a:rPr lang="fr-FR" b="1" dirty="0">
                <a:solidFill>
                  <a:srgbClr val="FFFF00"/>
                </a:solidFill>
              </a:rPr>
              <a:t>Que la louange de vos chants le glorifie !</a:t>
            </a:r>
          </a:p>
          <a:p>
            <a:pPr>
              <a:spcBef>
                <a:spcPts val="0"/>
              </a:spcBef>
            </a:pPr>
            <a:r>
              <a:rPr lang="fr-FR" b="1" dirty="0">
                <a:solidFill>
                  <a:srgbClr val="FFFF00"/>
                </a:solidFill>
              </a:rPr>
              <a:t>Adorez-le, bénissez-le !</a:t>
            </a:r>
          </a:p>
          <a:p>
            <a:pPr>
              <a:spcBef>
                <a:spcPts val="0"/>
              </a:spcBef>
            </a:pPr>
            <a:r>
              <a:rPr lang="fr-FR" b="1" dirty="0">
                <a:solidFill>
                  <a:srgbClr val="FFFF00"/>
                </a:solidFill>
              </a:rPr>
              <a:t>Que de vos cœurs jaillisse le feu de l'Esprit !</a:t>
            </a:r>
          </a:p>
          <a:p>
            <a:pPr lvl="0">
              <a:spcBef>
                <a:spcPts val="0"/>
              </a:spcBef>
            </a:pPr>
            <a:endParaRPr lang="fr-FR" sz="1050" dirty="0"/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endParaRPr lang="fr-FR" sz="1050" dirty="0"/>
          </a:p>
          <a:p>
            <a:pPr marL="449263" lvl="0" indent="-449263">
              <a:spcBef>
                <a:spcPts val="0"/>
              </a:spcBef>
              <a:buFont typeface="+mj-lt"/>
              <a:buAutoNum type="arabicPeriod"/>
            </a:pPr>
            <a:r>
              <a:rPr lang="fr-FR" dirty="0"/>
              <a:t>Aujourd'hui, approchez-vous de lui,</a:t>
            </a:r>
          </a:p>
          <a:p>
            <a:pPr marL="449263" lvl="0" indent="-449263">
              <a:spcBef>
                <a:spcPts val="0"/>
              </a:spcBef>
            </a:pPr>
            <a:r>
              <a:rPr lang="fr-FR" dirty="0"/>
              <a:t>	Présentez-lui l'offrande de vos vies !</a:t>
            </a:r>
          </a:p>
          <a:p>
            <a:pPr marL="449263" lvl="0" indent="-449263">
              <a:spcBef>
                <a:spcPts val="0"/>
              </a:spcBef>
            </a:pPr>
            <a:endParaRPr lang="fr-FR" dirty="0"/>
          </a:p>
          <a:p>
            <a:pPr marL="449263" lvl="0" indent="-449263">
              <a:spcBef>
                <a:spcPts val="0"/>
              </a:spcBef>
            </a:pPr>
            <a:r>
              <a:rPr lang="fr-FR" dirty="0"/>
              <a:t>2.	D'un seul cœur, louez votre Seigneur,</a:t>
            </a:r>
          </a:p>
          <a:p>
            <a:pPr marL="449263" lvl="0" indent="-449263">
              <a:spcBef>
                <a:spcPts val="0"/>
              </a:spcBef>
            </a:pPr>
            <a:r>
              <a:rPr lang="fr-FR" dirty="0"/>
              <a:t>	Que son amour transforme votre vie.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5448</TotalTime>
  <Words>69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Comic Sans MS</vt:lpstr>
      <vt:lpstr>Times New Roman</vt:lpstr>
      <vt:lpstr>Modèle par défaut</vt:lpstr>
      <vt:lpstr>Liturgie de l’ Eucharistie -&gt; Procession des Offrandes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DAIREAUX François</cp:lastModifiedBy>
  <cp:revision>668</cp:revision>
  <cp:lastPrinted>2017-10-06T11:59:14Z</cp:lastPrinted>
  <dcterms:created xsi:type="dcterms:W3CDTF">2009-10-17T16:00:12Z</dcterms:created>
  <dcterms:modified xsi:type="dcterms:W3CDTF">2023-01-02T10:46:15Z</dcterms:modified>
</cp:coreProperties>
</file>