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716" r:id="rId2"/>
    <p:sldMasterId id="2147483720" r:id="rId3"/>
  </p:sldMasterIdLst>
  <p:notesMasterIdLst>
    <p:notesMasterId r:id="rId6"/>
  </p:notesMasterIdLst>
  <p:handoutMasterIdLst>
    <p:handoutMasterId r:id="rId7"/>
  </p:handoutMasterIdLst>
  <p:sldIdLst>
    <p:sldId id="260" r:id="rId4"/>
    <p:sldId id="261" r:id="rId5"/>
  </p:sldIdLst>
  <p:sldSz cx="9144000" cy="6858000" type="screen4x3"/>
  <p:notesSz cx="6805613" cy="99441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2">
          <p15:clr>
            <a:srgbClr val="A4A3A4"/>
          </p15:clr>
        </p15:guide>
        <p15:guide id="2" pos="214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FFCCFF"/>
    <a:srgbClr val="99CCFF"/>
    <a:srgbClr val="FFCCCC"/>
    <a:srgbClr val="FFCC99"/>
    <a:srgbClr val="00FF00"/>
    <a:srgbClr val="CCCCFF"/>
    <a:srgbClr val="00CC00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344" autoAdjust="0"/>
    <p:restoredTop sz="99393" autoAdjust="0"/>
  </p:normalViewPr>
  <p:slideViewPr>
    <p:cSldViewPr>
      <p:cViewPr varScale="1">
        <p:scale>
          <a:sx n="117" d="100"/>
          <a:sy n="117" d="100"/>
        </p:scale>
        <p:origin x="1488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130" y="-108"/>
      </p:cViewPr>
      <p:guideLst>
        <p:guide orient="horz" pos="3132"/>
        <p:guide pos="214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2.xml"/><Relationship Id="rId10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4939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1B2C5623-138F-453E-8A2F-FA129D937EE1}" type="datetimeFigureOut">
              <a:rPr lang="fr-FR"/>
              <a:pPr>
                <a:defRPr/>
              </a:pPr>
              <a:t>14/05/2023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4939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B4F42A0B-A3A3-4526-AE94-6995EEA9A79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465322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4939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78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6125"/>
            <a:ext cx="4972050" cy="37290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0562" y="4723448"/>
            <a:ext cx="5444490" cy="44748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fld id="{7EE613F4-F660-4A51-BCEA-1D03D6D0A39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220520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7"/>
          <p:cNvSpPr txBox="1">
            <a:spLocks noGrp="1" noChangeArrowheads="1"/>
          </p:cNvSpPr>
          <p:nvPr/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6498D77-FCBF-4716-B7F4-ECB18BC15275}" type="slidenum">
              <a:rPr kumimoji="0" lang="fr-FR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fr-FR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419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25808833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7"/>
          <p:cNvSpPr txBox="1">
            <a:spLocks noGrp="1" noChangeArrowheads="1"/>
          </p:cNvSpPr>
          <p:nvPr/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6498D77-FCBF-4716-B7F4-ECB18BC15275}" type="slidenum">
              <a:rPr kumimoji="0" lang="fr-FR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fr-FR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419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19923497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endParaRPr lang="fr-FR" dirty="0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0"/>
          </p:nvPr>
        </p:nvSpPr>
        <p:spPr>
          <a:xfrm>
            <a:off x="0" y="692150"/>
            <a:ext cx="9144000" cy="6165850"/>
          </a:xfrm>
        </p:spPr>
        <p:txBody>
          <a:bodyPr/>
          <a:lstStyle>
            <a:lvl1pPr marL="342900" indent="-342900">
              <a:defRPr/>
            </a:lvl1pPr>
            <a:lvl2pPr>
              <a:buNone/>
              <a:defRPr/>
            </a:lvl2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812AC8-BF65-4A6A-BCB1-78828E9D9D0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312309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04B535-FDB6-472D-A8FF-F49A5677C939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2494020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DE1F9B-4EA3-4759-9365-72869AF1AF7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5759243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44E737-8318-4BF0-9147-2CAA634895E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7901587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EC7387-6EE4-436A-8620-1754E848C33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305147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endParaRPr lang="fr-FR" dirty="0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0"/>
          </p:nvPr>
        </p:nvSpPr>
        <p:spPr>
          <a:xfrm>
            <a:off x="0" y="692150"/>
            <a:ext cx="9144000" cy="6165850"/>
          </a:xfrm>
        </p:spPr>
        <p:txBody>
          <a:bodyPr/>
          <a:lstStyle>
            <a:lvl1pPr marL="342900" indent="-342900">
              <a:defRPr/>
            </a:lvl1pPr>
            <a:lvl2pPr>
              <a:buNone/>
              <a:defRPr/>
            </a:lvl2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2291626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endParaRPr lang="fr-FR" dirty="0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0"/>
          </p:nvPr>
        </p:nvSpPr>
        <p:spPr>
          <a:xfrm>
            <a:off x="0" y="692150"/>
            <a:ext cx="9144000" cy="6165850"/>
          </a:xfrm>
        </p:spPr>
        <p:txBody>
          <a:bodyPr/>
          <a:lstStyle>
            <a:lvl1pPr marL="342900" indent="-342900">
              <a:defRPr/>
            </a:lvl1pPr>
            <a:lvl2pPr>
              <a:buNone/>
              <a:defRPr/>
            </a:lvl2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9339953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14348" y="0"/>
            <a:ext cx="7772400" cy="571480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DDA7C6-EB1F-4409-8E52-C5F7EFAD8CE4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253723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FEB789-BFD8-490C-86ED-C1005C6375A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095848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083B94-60A2-462B-AD5D-B3A30D35C42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846915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4ED4AD-8BE0-4DD4-8503-055BE133CAE5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637059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D864BF-6444-4C08-A475-2885EC33E79C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377195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2364AD-C780-40D6-80AE-36C80F25853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272689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6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fr-FR" dirty="0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764704"/>
            <a:ext cx="9144000" cy="6093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fr-FR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None/>
        <a:defRPr sz="3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bg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bg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6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fr-FR" dirty="0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764704"/>
            <a:ext cx="9144000" cy="6093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7996898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19" r:id="rId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None/>
        <a:defRPr sz="3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bg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bg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i="0">
                <a:cs typeface="+mn-cs"/>
              </a:defRPr>
            </a:lvl1pPr>
          </a:lstStyle>
          <a:p>
            <a:pPr>
              <a:defRPr/>
            </a:pPr>
            <a:fld id="{D40A32AF-632D-455B-8BB4-D4E8EF3F64EA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687832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ZoneTexte 3"/>
          <p:cNvSpPr txBox="1">
            <a:spLocks noChangeArrowheads="1"/>
          </p:cNvSpPr>
          <p:nvPr/>
        </p:nvSpPr>
        <p:spPr bwMode="auto">
          <a:xfrm>
            <a:off x="0" y="620688"/>
            <a:ext cx="9144000" cy="57246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58775" lvl="0" indent="-358775">
              <a:buAutoNum type="arabicPeriod"/>
              <a:defRPr/>
            </a:pPr>
            <a:r>
              <a:rPr lang="fr-FR" sz="3200" i="0" dirty="0" smtClean="0">
                <a:solidFill>
                  <a:srgbClr val="FFFFFF"/>
                </a:solidFill>
              </a:rPr>
              <a:t>Béni </a:t>
            </a:r>
            <a:r>
              <a:rPr lang="fr-FR" sz="3200" i="0" dirty="0">
                <a:solidFill>
                  <a:srgbClr val="FFFFFF"/>
                </a:solidFill>
              </a:rPr>
              <a:t>sois-tu Seigneur Dieu de nos pères:</a:t>
            </a:r>
          </a:p>
          <a:p>
            <a:pPr marL="358775" lvl="0" indent="-358775">
              <a:defRPr/>
            </a:pPr>
            <a:r>
              <a:rPr lang="fr-FR" sz="3200" i="0" dirty="0" smtClean="0">
                <a:solidFill>
                  <a:srgbClr val="FFFFFF"/>
                </a:solidFill>
              </a:rPr>
              <a:t>	à </a:t>
            </a:r>
            <a:r>
              <a:rPr lang="fr-FR" sz="3200" i="0" dirty="0">
                <a:solidFill>
                  <a:srgbClr val="FFFFFF"/>
                </a:solidFill>
              </a:rPr>
              <a:t>toi louange et gloire éternellement!</a:t>
            </a:r>
          </a:p>
          <a:p>
            <a:pPr marL="358775" lvl="0" indent="-358775">
              <a:spcBef>
                <a:spcPts val="1200"/>
              </a:spcBef>
              <a:defRPr/>
            </a:pPr>
            <a:r>
              <a:rPr lang="fr-FR" sz="3200" i="0" dirty="0" smtClean="0">
                <a:solidFill>
                  <a:srgbClr val="FFFFFF"/>
                </a:solidFill>
              </a:rPr>
              <a:t>	Béni </a:t>
            </a:r>
            <a:r>
              <a:rPr lang="fr-FR" sz="3200" i="0" dirty="0">
                <a:solidFill>
                  <a:srgbClr val="FFFFFF"/>
                </a:solidFill>
              </a:rPr>
              <a:t>soit le nom très saint de ta gloire:</a:t>
            </a:r>
          </a:p>
          <a:p>
            <a:pPr marL="358775" lvl="0" indent="-358775">
              <a:defRPr/>
            </a:pPr>
            <a:r>
              <a:rPr lang="fr-FR" sz="3200" i="0" dirty="0" smtClean="0">
                <a:solidFill>
                  <a:srgbClr val="FFFFFF"/>
                </a:solidFill>
              </a:rPr>
              <a:t>	à </a:t>
            </a:r>
            <a:r>
              <a:rPr lang="fr-FR" sz="3200" i="0" dirty="0">
                <a:solidFill>
                  <a:srgbClr val="FFFFFF"/>
                </a:solidFill>
              </a:rPr>
              <a:t>toi louange et gloire éternellement!</a:t>
            </a:r>
          </a:p>
          <a:p>
            <a:pPr marL="358775" lvl="0" indent="-358775">
              <a:spcBef>
                <a:spcPts val="1200"/>
              </a:spcBef>
              <a:defRPr/>
            </a:pPr>
            <a:r>
              <a:rPr lang="fr-FR" sz="3200" i="0" dirty="0" smtClean="0">
                <a:solidFill>
                  <a:srgbClr val="FFFFFF"/>
                </a:solidFill>
              </a:rPr>
              <a:t>	Béni </a:t>
            </a:r>
            <a:r>
              <a:rPr lang="fr-FR" sz="3200" i="0" dirty="0">
                <a:solidFill>
                  <a:srgbClr val="FFFFFF"/>
                </a:solidFill>
              </a:rPr>
              <a:t>sois-tu dans ton saint temple de gloire:</a:t>
            </a:r>
          </a:p>
          <a:p>
            <a:pPr marL="358775" lvl="0" indent="-358775">
              <a:defRPr/>
            </a:pPr>
            <a:r>
              <a:rPr lang="fr-FR" sz="3200" i="0" dirty="0" smtClean="0">
                <a:solidFill>
                  <a:srgbClr val="FFFFFF"/>
                </a:solidFill>
              </a:rPr>
              <a:t>	à </a:t>
            </a:r>
            <a:r>
              <a:rPr lang="fr-FR" sz="3200" i="0" dirty="0">
                <a:solidFill>
                  <a:srgbClr val="FFFFFF"/>
                </a:solidFill>
              </a:rPr>
              <a:t>toi louange et gloire éternellement!</a:t>
            </a:r>
          </a:p>
          <a:p>
            <a:pPr marL="358775" lvl="0" indent="-358775">
              <a:spcBef>
                <a:spcPts val="1200"/>
              </a:spcBef>
              <a:defRPr/>
            </a:pPr>
            <a:r>
              <a:rPr lang="fr-FR" sz="3200" i="0" dirty="0" smtClean="0">
                <a:solidFill>
                  <a:srgbClr val="FFFFFF"/>
                </a:solidFill>
              </a:rPr>
              <a:t>	Béni </a:t>
            </a:r>
            <a:r>
              <a:rPr lang="fr-FR" sz="3200" i="0" dirty="0">
                <a:solidFill>
                  <a:srgbClr val="FFFFFF"/>
                </a:solidFill>
              </a:rPr>
              <a:t>sois-tu sur le trône de ton règne:</a:t>
            </a:r>
          </a:p>
          <a:p>
            <a:pPr marL="358775" lvl="0" indent="-358775">
              <a:defRPr/>
            </a:pPr>
            <a:r>
              <a:rPr lang="fr-FR" sz="3200" i="0" dirty="0" smtClean="0">
                <a:solidFill>
                  <a:srgbClr val="FFFFFF"/>
                </a:solidFill>
              </a:rPr>
              <a:t>	à </a:t>
            </a:r>
            <a:r>
              <a:rPr lang="fr-FR" sz="3200" i="0" dirty="0">
                <a:solidFill>
                  <a:srgbClr val="FFFFFF"/>
                </a:solidFill>
              </a:rPr>
              <a:t>toi louange et gloire éternellement!</a:t>
            </a:r>
          </a:p>
          <a:p>
            <a:pPr marL="358775" lvl="0" indent="-358775">
              <a:defRPr/>
            </a:pPr>
            <a:endParaRPr lang="fr-FR" sz="1600" i="0" dirty="0">
              <a:solidFill>
                <a:srgbClr val="FFFFFF"/>
              </a:solidFill>
            </a:endParaRPr>
          </a:p>
          <a:p>
            <a:pPr lvl="0">
              <a:defRPr/>
            </a:pPr>
            <a:r>
              <a:rPr lang="fr-FR" sz="3200" b="1" dirty="0">
                <a:solidFill>
                  <a:srgbClr val="FFFF00"/>
                </a:solidFill>
              </a:rPr>
              <a:t>Dieu Saint, Dieu Fort, </a:t>
            </a:r>
            <a:endParaRPr lang="fr-FR" sz="3200" b="1" dirty="0" smtClean="0">
              <a:solidFill>
                <a:srgbClr val="FFFF00"/>
              </a:solidFill>
            </a:endParaRPr>
          </a:p>
          <a:p>
            <a:pPr lvl="0">
              <a:defRPr/>
            </a:pPr>
            <a:r>
              <a:rPr lang="fr-FR" sz="3200" b="1" dirty="0" smtClean="0">
                <a:solidFill>
                  <a:srgbClr val="FFFF00"/>
                </a:solidFill>
              </a:rPr>
              <a:t>Dieu </a:t>
            </a:r>
            <a:r>
              <a:rPr lang="fr-FR" sz="3200" b="1" dirty="0">
                <a:solidFill>
                  <a:srgbClr val="FFFF00"/>
                </a:solidFill>
              </a:rPr>
              <a:t>immortel, à toi la gloire!</a:t>
            </a:r>
            <a:endParaRPr lang="fr-FR" sz="3200" b="1" dirty="0">
              <a:solidFill>
                <a:srgbClr val="FFFF00"/>
              </a:solidFill>
            </a:endParaRPr>
          </a:p>
        </p:txBody>
      </p:sp>
      <p:sp>
        <p:nvSpPr>
          <p:cNvPr id="40962" name="Text Box 4"/>
          <p:cNvSpPr txBox="1">
            <a:spLocks noChangeArrowheads="1"/>
          </p:cNvSpPr>
          <p:nvPr/>
        </p:nvSpPr>
        <p:spPr bwMode="auto">
          <a:xfrm>
            <a:off x="250825" y="44624"/>
            <a:ext cx="871378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vl="0" algn="ctr">
              <a:spcBef>
                <a:spcPct val="50000"/>
              </a:spcBef>
              <a:defRPr/>
            </a:pPr>
            <a:r>
              <a:rPr kumimoji="0" lang="fr-FR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Liturgie de la Parole </a:t>
            </a:r>
            <a:r>
              <a:rPr kumimoji="0" lang="fr-FR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99CCFF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-&gt; Cantique </a:t>
            </a:r>
            <a:r>
              <a:rPr lang="pl-PL" sz="2000" i="0" dirty="0">
                <a:solidFill>
                  <a:srgbClr val="99CCFF"/>
                </a:solidFill>
                <a:latin typeface="Comic Sans MS" pitchFamily="66" charset="0"/>
              </a:rPr>
              <a:t>(Dn 3, 52, 53, 54, 55, 56</a:t>
            </a:r>
            <a:r>
              <a:rPr lang="pl-PL" sz="2000" i="0" dirty="0" smtClean="0">
                <a:solidFill>
                  <a:srgbClr val="99CCFF"/>
                </a:solidFill>
                <a:latin typeface="Comic Sans MS" pitchFamily="66" charset="0"/>
              </a:rPr>
              <a:t>)</a:t>
            </a:r>
            <a:r>
              <a:rPr kumimoji="0" lang="fr-FR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99CCFF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 </a:t>
            </a:r>
            <a:endParaRPr kumimoji="0" lang="fr-FR" sz="2800" b="0" i="0" u="none" strike="noStrike" kern="1200" cap="none" spc="0" normalizeH="0" baseline="0" noProof="0" dirty="0">
              <a:ln>
                <a:noFill/>
              </a:ln>
              <a:solidFill>
                <a:srgbClr val="99CCFF"/>
              </a:solidFill>
              <a:effectLst/>
              <a:uLnTx/>
              <a:uFillTx/>
              <a:latin typeface="Comic Sans MS" pitchFamily="66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6887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ZoneTexte 3"/>
          <p:cNvSpPr txBox="1">
            <a:spLocks noChangeArrowheads="1"/>
          </p:cNvSpPr>
          <p:nvPr/>
        </p:nvSpPr>
        <p:spPr bwMode="auto">
          <a:xfrm>
            <a:off x="0" y="620688"/>
            <a:ext cx="9144000" cy="57246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58775" lvl="0" indent="-358775">
              <a:buFont typeface="+mj-lt"/>
              <a:buAutoNum type="arabicPeriod" startAt="2"/>
              <a:defRPr/>
            </a:pPr>
            <a:r>
              <a:rPr lang="fr-FR" sz="3200" i="0" dirty="0" smtClean="0">
                <a:solidFill>
                  <a:srgbClr val="FFFFFF"/>
                </a:solidFill>
              </a:rPr>
              <a:t>Béni </a:t>
            </a:r>
            <a:r>
              <a:rPr lang="fr-FR" sz="3200" i="0" dirty="0">
                <a:solidFill>
                  <a:srgbClr val="FFFFFF"/>
                </a:solidFill>
              </a:rPr>
              <a:t>sois-tu toi qui sondes les abîmes:</a:t>
            </a:r>
          </a:p>
          <a:p>
            <a:pPr marL="358775" lvl="0" indent="-358775">
              <a:defRPr/>
            </a:pPr>
            <a:r>
              <a:rPr lang="fr-FR" sz="3200" i="0" dirty="0" smtClean="0">
                <a:solidFill>
                  <a:srgbClr val="FFFFFF"/>
                </a:solidFill>
              </a:rPr>
              <a:t>	à </a:t>
            </a:r>
            <a:r>
              <a:rPr lang="fr-FR" sz="3200" i="0" dirty="0">
                <a:solidFill>
                  <a:srgbClr val="FFFFFF"/>
                </a:solidFill>
              </a:rPr>
              <a:t>toi louange et gloire éternellement!</a:t>
            </a:r>
          </a:p>
          <a:p>
            <a:pPr marL="358775" lvl="0" indent="-358775">
              <a:spcBef>
                <a:spcPts val="1200"/>
              </a:spcBef>
              <a:defRPr/>
            </a:pPr>
            <a:r>
              <a:rPr lang="fr-FR" sz="3200" i="0" dirty="0" smtClean="0">
                <a:solidFill>
                  <a:srgbClr val="FFFFFF"/>
                </a:solidFill>
              </a:rPr>
              <a:t>	Toi </a:t>
            </a:r>
            <a:r>
              <a:rPr lang="fr-FR" sz="3200" i="0" dirty="0">
                <a:solidFill>
                  <a:srgbClr val="FFFFFF"/>
                </a:solidFill>
              </a:rPr>
              <a:t>qui sièges au-dessus des </a:t>
            </a:r>
            <a:r>
              <a:rPr lang="fr-FR" sz="3200" i="0" dirty="0" err="1">
                <a:solidFill>
                  <a:srgbClr val="FFFFFF"/>
                </a:solidFill>
              </a:rPr>
              <a:t>Kéroubim</a:t>
            </a:r>
            <a:r>
              <a:rPr lang="fr-FR" sz="3200" i="0" dirty="0">
                <a:solidFill>
                  <a:srgbClr val="FFFFFF"/>
                </a:solidFill>
              </a:rPr>
              <a:t>:</a:t>
            </a:r>
          </a:p>
          <a:p>
            <a:pPr marL="358775" lvl="0" indent="-358775">
              <a:defRPr/>
            </a:pPr>
            <a:r>
              <a:rPr lang="fr-FR" sz="3200" i="0" dirty="0" smtClean="0">
                <a:solidFill>
                  <a:srgbClr val="FFFFFF"/>
                </a:solidFill>
              </a:rPr>
              <a:t>	à </a:t>
            </a:r>
            <a:r>
              <a:rPr lang="fr-FR" sz="3200" i="0" dirty="0">
                <a:solidFill>
                  <a:srgbClr val="FFFFFF"/>
                </a:solidFill>
              </a:rPr>
              <a:t>toi louange et gloire éternellement!</a:t>
            </a:r>
          </a:p>
          <a:p>
            <a:pPr marL="358775" lvl="0" indent="-358775">
              <a:spcBef>
                <a:spcPts val="1200"/>
              </a:spcBef>
              <a:defRPr/>
            </a:pPr>
            <a:r>
              <a:rPr lang="fr-FR" sz="3200" i="0" dirty="0" smtClean="0">
                <a:solidFill>
                  <a:srgbClr val="FFFFFF"/>
                </a:solidFill>
              </a:rPr>
              <a:t>	Béni </a:t>
            </a:r>
            <a:r>
              <a:rPr lang="fr-FR" sz="3200" i="0" dirty="0">
                <a:solidFill>
                  <a:srgbClr val="FFFFFF"/>
                </a:solidFill>
              </a:rPr>
              <a:t>sois-tu au firmament dans le ciel:</a:t>
            </a:r>
          </a:p>
          <a:p>
            <a:pPr marL="358775" lvl="0" indent="-358775">
              <a:defRPr/>
            </a:pPr>
            <a:r>
              <a:rPr lang="fr-FR" sz="3200" i="0" dirty="0" smtClean="0">
                <a:solidFill>
                  <a:srgbClr val="FFFFFF"/>
                </a:solidFill>
              </a:rPr>
              <a:t>	à </a:t>
            </a:r>
            <a:r>
              <a:rPr lang="fr-FR" sz="3200" i="0" dirty="0">
                <a:solidFill>
                  <a:srgbClr val="FFFFFF"/>
                </a:solidFill>
              </a:rPr>
              <a:t>toi louange et gloire éternellement!</a:t>
            </a:r>
          </a:p>
          <a:p>
            <a:pPr marL="358775" lvl="0" indent="-358775">
              <a:spcBef>
                <a:spcPts val="1200"/>
              </a:spcBef>
              <a:defRPr/>
            </a:pPr>
            <a:r>
              <a:rPr lang="fr-FR" sz="3200" i="0" dirty="0" smtClean="0">
                <a:solidFill>
                  <a:srgbClr val="FFFFFF"/>
                </a:solidFill>
              </a:rPr>
              <a:t>	Toutes </a:t>
            </a:r>
            <a:r>
              <a:rPr lang="fr-FR" sz="3200" i="0" dirty="0">
                <a:solidFill>
                  <a:srgbClr val="FFFFFF"/>
                </a:solidFill>
              </a:rPr>
              <a:t>les œuvres du Seigneur, bénissez-le:</a:t>
            </a:r>
          </a:p>
          <a:p>
            <a:pPr marL="358775" lvl="0" indent="-358775">
              <a:defRPr/>
            </a:pPr>
            <a:r>
              <a:rPr lang="fr-FR" sz="3200" i="0" dirty="0" smtClean="0">
                <a:solidFill>
                  <a:srgbClr val="FFFFFF"/>
                </a:solidFill>
              </a:rPr>
              <a:t>	à </a:t>
            </a:r>
            <a:r>
              <a:rPr lang="fr-FR" sz="3200" i="0" dirty="0">
                <a:solidFill>
                  <a:srgbClr val="FFFFFF"/>
                </a:solidFill>
              </a:rPr>
              <a:t>toi louange et gloire éternellement!</a:t>
            </a:r>
          </a:p>
          <a:p>
            <a:pPr marL="358775" lvl="0" indent="-358775">
              <a:defRPr/>
            </a:pPr>
            <a:endParaRPr lang="fr-FR" sz="1600" i="0" dirty="0">
              <a:solidFill>
                <a:srgbClr val="FFFFFF"/>
              </a:solidFill>
            </a:endParaRPr>
          </a:p>
          <a:p>
            <a:pPr lvl="0">
              <a:defRPr/>
            </a:pPr>
            <a:r>
              <a:rPr lang="fr-FR" sz="3200" b="1" dirty="0">
                <a:solidFill>
                  <a:srgbClr val="FFFF00"/>
                </a:solidFill>
              </a:rPr>
              <a:t>Dieu Saint, Dieu Fort, </a:t>
            </a:r>
            <a:endParaRPr lang="fr-FR" sz="3200" b="1" dirty="0" smtClean="0">
              <a:solidFill>
                <a:srgbClr val="FFFF00"/>
              </a:solidFill>
            </a:endParaRPr>
          </a:p>
          <a:p>
            <a:pPr lvl="0">
              <a:defRPr/>
            </a:pPr>
            <a:r>
              <a:rPr lang="fr-FR" sz="3200" b="1" dirty="0" smtClean="0">
                <a:solidFill>
                  <a:srgbClr val="FFFF00"/>
                </a:solidFill>
              </a:rPr>
              <a:t>Dieu </a:t>
            </a:r>
            <a:r>
              <a:rPr lang="fr-FR" sz="3200" b="1" dirty="0">
                <a:solidFill>
                  <a:srgbClr val="FFFF00"/>
                </a:solidFill>
              </a:rPr>
              <a:t>immortel, à toi la gloire!</a:t>
            </a:r>
            <a:endParaRPr lang="fr-FR" sz="3200" b="1" dirty="0">
              <a:solidFill>
                <a:srgbClr val="FFFF00"/>
              </a:solidFill>
            </a:endParaRPr>
          </a:p>
        </p:txBody>
      </p:sp>
      <p:sp>
        <p:nvSpPr>
          <p:cNvPr id="40962" name="Text Box 4"/>
          <p:cNvSpPr txBox="1">
            <a:spLocks noChangeArrowheads="1"/>
          </p:cNvSpPr>
          <p:nvPr/>
        </p:nvSpPr>
        <p:spPr bwMode="auto">
          <a:xfrm>
            <a:off x="250825" y="44624"/>
            <a:ext cx="871378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vl="0" algn="ctr">
              <a:spcBef>
                <a:spcPct val="50000"/>
              </a:spcBef>
              <a:defRPr/>
            </a:pPr>
            <a:r>
              <a:rPr kumimoji="0" lang="fr-FR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Liturgie de la Parole </a:t>
            </a:r>
            <a:r>
              <a:rPr kumimoji="0" lang="fr-FR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99CCFF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-&gt; Cantique </a:t>
            </a:r>
            <a:r>
              <a:rPr lang="pl-PL" sz="2000" i="0" dirty="0">
                <a:solidFill>
                  <a:srgbClr val="99CCFF"/>
                </a:solidFill>
                <a:latin typeface="Comic Sans MS" pitchFamily="66" charset="0"/>
              </a:rPr>
              <a:t>(Dn 3, 52, 53, 54, 55, 56</a:t>
            </a:r>
            <a:r>
              <a:rPr lang="pl-PL" sz="2000" i="0" dirty="0" smtClean="0">
                <a:solidFill>
                  <a:srgbClr val="99CCFF"/>
                </a:solidFill>
                <a:latin typeface="Comic Sans MS" pitchFamily="66" charset="0"/>
              </a:rPr>
              <a:t>)</a:t>
            </a:r>
            <a:r>
              <a:rPr kumimoji="0" lang="fr-FR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99CCFF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 </a:t>
            </a:r>
            <a:endParaRPr kumimoji="0" lang="fr-FR" sz="2800" b="0" i="0" u="none" strike="noStrike" kern="1200" cap="none" spc="0" normalizeH="0" baseline="0" noProof="0" dirty="0">
              <a:ln>
                <a:noFill/>
              </a:ln>
              <a:solidFill>
                <a:srgbClr val="99CCFF"/>
              </a:solidFill>
              <a:effectLst/>
              <a:uLnTx/>
              <a:uFillTx/>
              <a:latin typeface="Comic Sans MS" pitchFamily="66" charset="0"/>
              <a:ea typeface="+mn-ea"/>
              <a:cs typeface="Arial" charset="0"/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96359" y="5805264"/>
            <a:ext cx="1143000" cy="874426"/>
          </a:xfrm>
          <a:prstGeom prst="roundRect">
            <a:avLst>
              <a:gd name="adj" fmla="val 18561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93713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3_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5465</TotalTime>
  <Words>207</Words>
  <Application>Microsoft Office PowerPoint</Application>
  <PresentationFormat>Affichage à l'écran (4:3)</PresentationFormat>
  <Paragraphs>26</Paragraphs>
  <Slides>2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3</vt:i4>
      </vt:variant>
      <vt:variant>
        <vt:lpstr>Titres des diapositives</vt:lpstr>
      </vt:variant>
      <vt:variant>
        <vt:i4>2</vt:i4>
      </vt:variant>
    </vt:vector>
  </HeadingPairs>
  <TitlesOfParts>
    <vt:vector size="7" baseType="lpstr">
      <vt:lpstr>Arial</vt:lpstr>
      <vt:lpstr>Comic Sans MS</vt:lpstr>
      <vt:lpstr>Modèle par défaut</vt:lpstr>
      <vt:lpstr>1_Modèle par défaut</vt:lpstr>
      <vt:lpstr>3_Modèle par défaut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MANU MARGOT</dc:creator>
  <cp:lastModifiedBy>François Daireaux</cp:lastModifiedBy>
  <cp:revision>675</cp:revision>
  <cp:lastPrinted>2017-10-06T11:59:14Z</cp:lastPrinted>
  <dcterms:created xsi:type="dcterms:W3CDTF">2009-10-17T16:00:12Z</dcterms:created>
  <dcterms:modified xsi:type="dcterms:W3CDTF">2023-05-14T20:50:04Z</dcterms:modified>
</cp:coreProperties>
</file>